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26" r:id="rId2"/>
  </p:sldMasterIdLst>
  <p:notesMasterIdLst>
    <p:notesMasterId r:id="rId340"/>
  </p:notesMasterIdLst>
  <p:sldIdLst>
    <p:sldId id="526" r:id="rId3"/>
    <p:sldId id="562" r:id="rId4"/>
    <p:sldId id="563" r:id="rId5"/>
    <p:sldId id="564" r:id="rId6"/>
    <p:sldId id="568" r:id="rId7"/>
    <p:sldId id="565" r:id="rId8"/>
    <p:sldId id="566" r:id="rId9"/>
    <p:sldId id="567" r:id="rId10"/>
    <p:sldId id="569" r:id="rId11"/>
    <p:sldId id="570" r:id="rId12"/>
    <p:sldId id="571" r:id="rId13"/>
    <p:sldId id="572" r:id="rId14"/>
    <p:sldId id="573" r:id="rId15"/>
    <p:sldId id="574" r:id="rId16"/>
    <p:sldId id="575" r:id="rId17"/>
    <p:sldId id="576" r:id="rId18"/>
    <p:sldId id="577" r:id="rId19"/>
    <p:sldId id="626" r:id="rId20"/>
    <p:sldId id="578" r:id="rId21"/>
    <p:sldId id="588" r:id="rId22"/>
    <p:sldId id="581" r:id="rId23"/>
    <p:sldId id="586" r:id="rId24"/>
    <p:sldId id="583" r:id="rId25"/>
    <p:sldId id="584" r:id="rId26"/>
    <p:sldId id="585" r:id="rId27"/>
    <p:sldId id="579" r:id="rId28"/>
    <p:sldId id="580" r:id="rId29"/>
    <p:sldId id="616" r:id="rId30"/>
    <p:sldId id="620" r:id="rId31"/>
    <p:sldId id="621" r:id="rId32"/>
    <p:sldId id="622" r:id="rId33"/>
    <p:sldId id="623" r:id="rId34"/>
    <p:sldId id="624" r:id="rId35"/>
    <p:sldId id="606" r:id="rId36"/>
    <p:sldId id="607" r:id="rId37"/>
    <p:sldId id="608" r:id="rId38"/>
    <p:sldId id="609" r:id="rId39"/>
    <p:sldId id="610" r:id="rId40"/>
    <p:sldId id="611" r:id="rId41"/>
    <p:sldId id="612" r:id="rId42"/>
    <p:sldId id="613" r:id="rId43"/>
    <p:sldId id="527" r:id="rId44"/>
    <p:sldId id="528" r:id="rId45"/>
    <p:sldId id="529" r:id="rId46"/>
    <p:sldId id="530" r:id="rId47"/>
    <p:sldId id="531" r:id="rId48"/>
    <p:sldId id="532" r:id="rId49"/>
    <p:sldId id="533" r:id="rId50"/>
    <p:sldId id="534" r:id="rId51"/>
    <p:sldId id="545" r:id="rId52"/>
    <p:sldId id="543" r:id="rId53"/>
    <p:sldId id="535" r:id="rId54"/>
    <p:sldId id="536" r:id="rId55"/>
    <p:sldId id="537" r:id="rId56"/>
    <p:sldId id="538" r:id="rId57"/>
    <p:sldId id="542" r:id="rId58"/>
    <p:sldId id="544" r:id="rId59"/>
    <p:sldId id="539" r:id="rId60"/>
    <p:sldId id="540" r:id="rId61"/>
    <p:sldId id="546" r:id="rId62"/>
    <p:sldId id="615" r:id="rId63"/>
    <p:sldId id="614" r:id="rId64"/>
    <p:sldId id="548" r:id="rId65"/>
    <p:sldId id="549" r:id="rId66"/>
    <p:sldId id="550" r:id="rId67"/>
    <p:sldId id="552" r:id="rId68"/>
    <p:sldId id="553" r:id="rId69"/>
    <p:sldId id="554" r:id="rId70"/>
    <p:sldId id="541" r:id="rId71"/>
    <p:sldId id="551" r:id="rId72"/>
    <p:sldId id="627" r:id="rId73"/>
    <p:sldId id="648" r:id="rId74"/>
    <p:sldId id="628" r:id="rId75"/>
    <p:sldId id="629" r:id="rId76"/>
    <p:sldId id="561" r:id="rId77"/>
    <p:sldId id="587" r:id="rId78"/>
    <p:sldId id="647" r:id="rId79"/>
    <p:sldId id="589" r:id="rId80"/>
    <p:sldId id="591" r:id="rId81"/>
    <p:sldId id="592" r:id="rId82"/>
    <p:sldId id="644" r:id="rId83"/>
    <p:sldId id="646" r:id="rId84"/>
    <p:sldId id="630" r:id="rId85"/>
    <p:sldId id="636" r:id="rId86"/>
    <p:sldId id="637" r:id="rId87"/>
    <p:sldId id="638" r:id="rId88"/>
    <p:sldId id="590" r:id="rId89"/>
    <p:sldId id="631" r:id="rId90"/>
    <p:sldId id="632" r:id="rId91"/>
    <p:sldId id="633" r:id="rId92"/>
    <p:sldId id="634" r:id="rId93"/>
    <p:sldId id="635" r:id="rId94"/>
    <p:sldId id="593" r:id="rId95"/>
    <p:sldId id="639" r:id="rId96"/>
    <p:sldId id="640" r:id="rId97"/>
    <p:sldId id="641" r:id="rId98"/>
    <p:sldId id="642" r:id="rId99"/>
    <p:sldId id="595" r:id="rId100"/>
    <p:sldId id="596" r:id="rId101"/>
    <p:sldId id="597" r:id="rId102"/>
    <p:sldId id="600" r:id="rId103"/>
    <p:sldId id="601" r:id="rId104"/>
    <p:sldId id="603" r:id="rId105"/>
    <p:sldId id="604" r:id="rId106"/>
    <p:sldId id="694" r:id="rId107"/>
    <p:sldId id="692" r:id="rId108"/>
    <p:sldId id="695" r:id="rId109"/>
    <p:sldId id="703" r:id="rId110"/>
    <p:sldId id="696" r:id="rId111"/>
    <p:sldId id="697" r:id="rId112"/>
    <p:sldId id="698" r:id="rId113"/>
    <p:sldId id="699" r:id="rId114"/>
    <p:sldId id="700" r:id="rId115"/>
    <p:sldId id="701" r:id="rId116"/>
    <p:sldId id="702" r:id="rId117"/>
    <p:sldId id="704" r:id="rId118"/>
    <p:sldId id="705" r:id="rId119"/>
    <p:sldId id="706" r:id="rId120"/>
    <p:sldId id="707" r:id="rId121"/>
    <p:sldId id="709" r:id="rId122"/>
    <p:sldId id="710" r:id="rId123"/>
    <p:sldId id="712" r:id="rId124"/>
    <p:sldId id="711" r:id="rId125"/>
    <p:sldId id="708" r:id="rId126"/>
    <p:sldId id="713" r:id="rId127"/>
    <p:sldId id="714" r:id="rId128"/>
    <p:sldId id="715" r:id="rId129"/>
    <p:sldId id="716" r:id="rId130"/>
    <p:sldId id="717" r:id="rId131"/>
    <p:sldId id="719" r:id="rId132"/>
    <p:sldId id="718" r:id="rId133"/>
    <p:sldId id="720" r:id="rId134"/>
    <p:sldId id="721" r:id="rId135"/>
    <p:sldId id="690" r:id="rId136"/>
    <p:sldId id="691" r:id="rId137"/>
    <p:sldId id="732" r:id="rId138"/>
    <p:sldId id="733" r:id="rId139"/>
    <p:sldId id="734" r:id="rId140"/>
    <p:sldId id="731" r:id="rId141"/>
    <p:sldId id="649" r:id="rId142"/>
    <p:sldId id="650" r:id="rId143"/>
    <p:sldId id="651" r:id="rId144"/>
    <p:sldId id="652" r:id="rId145"/>
    <p:sldId id="653" r:id="rId146"/>
    <p:sldId id="654" r:id="rId147"/>
    <p:sldId id="669" r:id="rId148"/>
    <p:sldId id="671" r:id="rId149"/>
    <p:sldId id="655" r:id="rId150"/>
    <p:sldId id="667" r:id="rId151"/>
    <p:sldId id="668" r:id="rId152"/>
    <p:sldId id="656" r:id="rId153"/>
    <p:sldId id="658" r:id="rId154"/>
    <p:sldId id="659" r:id="rId155"/>
    <p:sldId id="661" r:id="rId156"/>
    <p:sldId id="662" r:id="rId157"/>
    <p:sldId id="663" r:id="rId158"/>
    <p:sldId id="664" r:id="rId159"/>
    <p:sldId id="666" r:id="rId160"/>
    <p:sldId id="682" r:id="rId161"/>
    <p:sldId id="683" r:id="rId162"/>
    <p:sldId id="672" r:id="rId163"/>
    <p:sldId id="673" r:id="rId164"/>
    <p:sldId id="674" r:id="rId165"/>
    <p:sldId id="675" r:id="rId166"/>
    <p:sldId id="684" r:id="rId167"/>
    <p:sldId id="676" r:id="rId168"/>
    <p:sldId id="677" r:id="rId169"/>
    <p:sldId id="678" r:id="rId170"/>
    <p:sldId id="679" r:id="rId171"/>
    <p:sldId id="680" r:id="rId172"/>
    <p:sldId id="685" r:id="rId173"/>
    <p:sldId id="686" r:id="rId174"/>
    <p:sldId id="687" r:id="rId175"/>
    <p:sldId id="689" r:id="rId176"/>
    <p:sldId id="723" r:id="rId177"/>
    <p:sldId id="726" r:id="rId178"/>
    <p:sldId id="730" r:id="rId179"/>
    <p:sldId id="724" r:id="rId180"/>
    <p:sldId id="725" r:id="rId181"/>
    <p:sldId id="727" r:id="rId182"/>
    <p:sldId id="728" r:id="rId183"/>
    <p:sldId id="729" r:id="rId184"/>
    <p:sldId id="735" r:id="rId185"/>
    <p:sldId id="736" r:id="rId186"/>
    <p:sldId id="737" r:id="rId187"/>
    <p:sldId id="739" r:id="rId188"/>
    <p:sldId id="738" r:id="rId189"/>
    <p:sldId id="752" r:id="rId190"/>
    <p:sldId id="743" r:id="rId191"/>
    <p:sldId id="745" r:id="rId192"/>
    <p:sldId id="755" r:id="rId193"/>
    <p:sldId id="754" r:id="rId194"/>
    <p:sldId id="753" r:id="rId195"/>
    <p:sldId id="747" r:id="rId196"/>
    <p:sldId id="769" r:id="rId197"/>
    <p:sldId id="770" r:id="rId198"/>
    <p:sldId id="771" r:id="rId199"/>
    <p:sldId id="772" r:id="rId200"/>
    <p:sldId id="773" r:id="rId201"/>
    <p:sldId id="774" r:id="rId202"/>
    <p:sldId id="799" r:id="rId203"/>
    <p:sldId id="763" r:id="rId204"/>
    <p:sldId id="765" r:id="rId205"/>
    <p:sldId id="766" r:id="rId206"/>
    <p:sldId id="767" r:id="rId207"/>
    <p:sldId id="775" r:id="rId208"/>
    <p:sldId id="776" r:id="rId209"/>
    <p:sldId id="768" r:id="rId210"/>
    <p:sldId id="777" r:id="rId211"/>
    <p:sldId id="778" r:id="rId212"/>
    <p:sldId id="779" r:id="rId213"/>
    <p:sldId id="780" r:id="rId214"/>
    <p:sldId id="764" r:id="rId215"/>
    <p:sldId id="781" r:id="rId216"/>
    <p:sldId id="786" r:id="rId217"/>
    <p:sldId id="797" r:id="rId218"/>
    <p:sldId id="787" r:id="rId219"/>
    <p:sldId id="788" r:id="rId220"/>
    <p:sldId id="783" r:id="rId221"/>
    <p:sldId id="784" r:id="rId222"/>
    <p:sldId id="790" r:id="rId223"/>
    <p:sldId id="789" r:id="rId224"/>
    <p:sldId id="785" r:id="rId225"/>
    <p:sldId id="791" r:id="rId226"/>
    <p:sldId id="796" r:id="rId227"/>
    <p:sldId id="792" r:id="rId228"/>
    <p:sldId id="794" r:id="rId229"/>
    <p:sldId id="795" r:id="rId230"/>
    <p:sldId id="800" r:id="rId231"/>
    <p:sldId id="801" r:id="rId232"/>
    <p:sldId id="802" r:id="rId233"/>
    <p:sldId id="803" r:id="rId234"/>
    <p:sldId id="804" r:id="rId235"/>
    <p:sldId id="805" r:id="rId236"/>
    <p:sldId id="806" r:id="rId237"/>
    <p:sldId id="807" r:id="rId238"/>
    <p:sldId id="808" r:id="rId239"/>
    <p:sldId id="809" r:id="rId240"/>
    <p:sldId id="810" r:id="rId241"/>
    <p:sldId id="811" r:id="rId242"/>
    <p:sldId id="874" r:id="rId243"/>
    <p:sldId id="812" r:id="rId244"/>
    <p:sldId id="813" r:id="rId245"/>
    <p:sldId id="814" r:id="rId246"/>
    <p:sldId id="815" r:id="rId247"/>
    <p:sldId id="816" r:id="rId248"/>
    <p:sldId id="817" r:id="rId249"/>
    <p:sldId id="818" r:id="rId250"/>
    <p:sldId id="845" r:id="rId251"/>
    <p:sldId id="819" r:id="rId252"/>
    <p:sldId id="820" r:id="rId253"/>
    <p:sldId id="821" r:id="rId254"/>
    <p:sldId id="822" r:id="rId255"/>
    <p:sldId id="823" r:id="rId256"/>
    <p:sldId id="824" r:id="rId257"/>
    <p:sldId id="825" r:id="rId258"/>
    <p:sldId id="826" r:id="rId259"/>
    <p:sldId id="828" r:id="rId260"/>
    <p:sldId id="829" r:id="rId261"/>
    <p:sldId id="830" r:id="rId262"/>
    <p:sldId id="832" r:id="rId263"/>
    <p:sldId id="835" r:id="rId264"/>
    <p:sldId id="837" r:id="rId265"/>
    <p:sldId id="838" r:id="rId266"/>
    <p:sldId id="840" r:id="rId267"/>
    <p:sldId id="833" r:id="rId268"/>
    <p:sldId id="834" r:id="rId269"/>
    <p:sldId id="831" r:id="rId270"/>
    <p:sldId id="841" r:id="rId271"/>
    <p:sldId id="842" r:id="rId272"/>
    <p:sldId id="843" r:id="rId273"/>
    <p:sldId id="844" r:id="rId274"/>
    <p:sldId id="846" r:id="rId275"/>
    <p:sldId id="847" r:id="rId276"/>
    <p:sldId id="848" r:id="rId277"/>
    <p:sldId id="849" r:id="rId278"/>
    <p:sldId id="850" r:id="rId279"/>
    <p:sldId id="851" r:id="rId280"/>
    <p:sldId id="852" r:id="rId281"/>
    <p:sldId id="853" r:id="rId282"/>
    <p:sldId id="854" r:id="rId283"/>
    <p:sldId id="855" r:id="rId284"/>
    <p:sldId id="856" r:id="rId285"/>
    <p:sldId id="857" r:id="rId286"/>
    <p:sldId id="858" r:id="rId287"/>
    <p:sldId id="859" r:id="rId288"/>
    <p:sldId id="877" r:id="rId289"/>
    <p:sldId id="878" r:id="rId290"/>
    <p:sldId id="879" r:id="rId291"/>
    <p:sldId id="860" r:id="rId292"/>
    <p:sldId id="861" r:id="rId293"/>
    <p:sldId id="880" r:id="rId294"/>
    <p:sldId id="862" r:id="rId295"/>
    <p:sldId id="863" r:id="rId296"/>
    <p:sldId id="864" r:id="rId297"/>
    <p:sldId id="865" r:id="rId298"/>
    <p:sldId id="866" r:id="rId299"/>
    <p:sldId id="881" r:id="rId300"/>
    <p:sldId id="882" r:id="rId301"/>
    <p:sldId id="867" r:id="rId302"/>
    <p:sldId id="868" r:id="rId303"/>
    <p:sldId id="893" r:id="rId304"/>
    <p:sldId id="894" r:id="rId305"/>
    <p:sldId id="883" r:id="rId306"/>
    <p:sldId id="884" r:id="rId307"/>
    <p:sldId id="885" r:id="rId308"/>
    <p:sldId id="869" r:id="rId309"/>
    <p:sldId id="870" r:id="rId310"/>
    <p:sldId id="887" r:id="rId311"/>
    <p:sldId id="897" r:id="rId312"/>
    <p:sldId id="890" r:id="rId313"/>
    <p:sldId id="898" r:id="rId314"/>
    <p:sldId id="889" r:id="rId315"/>
    <p:sldId id="899" r:id="rId316"/>
    <p:sldId id="886" r:id="rId317"/>
    <p:sldId id="901" r:id="rId318"/>
    <p:sldId id="902" r:id="rId319"/>
    <p:sldId id="905" r:id="rId320"/>
    <p:sldId id="906" r:id="rId321"/>
    <p:sldId id="907" r:id="rId322"/>
    <p:sldId id="903" r:id="rId323"/>
    <p:sldId id="910" r:id="rId324"/>
    <p:sldId id="911" r:id="rId325"/>
    <p:sldId id="904" r:id="rId326"/>
    <p:sldId id="912" r:id="rId327"/>
    <p:sldId id="913" r:id="rId328"/>
    <p:sldId id="914" r:id="rId329"/>
    <p:sldId id="915" r:id="rId330"/>
    <p:sldId id="917" r:id="rId331"/>
    <p:sldId id="916" r:id="rId332"/>
    <p:sldId id="918" r:id="rId333"/>
    <p:sldId id="919" r:id="rId334"/>
    <p:sldId id="921" r:id="rId335"/>
    <p:sldId id="924" r:id="rId336"/>
    <p:sldId id="925" r:id="rId337"/>
    <p:sldId id="922" r:id="rId338"/>
    <p:sldId id="926" r:id="rId3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ama Sohrab" initials="OS" lastIdx="1" clrIdx="0">
    <p:extLst>
      <p:ext uri="{19B8F6BF-5375-455C-9EA6-DF929625EA0E}">
        <p15:presenceInfo xmlns:p15="http://schemas.microsoft.com/office/powerpoint/2012/main" userId="Osama Sohra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73" d="100"/>
          <a:sy n="73" d="100"/>
        </p:scale>
        <p:origin x="7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303" Type="http://schemas.openxmlformats.org/officeDocument/2006/relationships/slide" Target="slides/slide30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324" Type="http://schemas.openxmlformats.org/officeDocument/2006/relationships/slide" Target="slides/slide322.xml"/><Relationship Id="rId345" Type="http://schemas.openxmlformats.org/officeDocument/2006/relationships/tableStyles" Target="tableStyles.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slide" Target="slides/slide312.xml"/><Relationship Id="rId335" Type="http://schemas.openxmlformats.org/officeDocument/2006/relationships/slide" Target="slides/slide333.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336" Type="http://schemas.openxmlformats.org/officeDocument/2006/relationships/slide" Target="slides/slide334.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slide" Target="slides/slide324.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slide" Target="slides/slide291.xml"/><Relationship Id="rId302" Type="http://schemas.openxmlformats.org/officeDocument/2006/relationships/slide" Target="slides/slide300.xml"/><Relationship Id="rId307" Type="http://schemas.openxmlformats.org/officeDocument/2006/relationships/slide" Target="slides/slide305.xml"/><Relationship Id="rId323" Type="http://schemas.openxmlformats.org/officeDocument/2006/relationships/slide" Target="slides/slide321.xml"/><Relationship Id="rId328" Type="http://schemas.openxmlformats.org/officeDocument/2006/relationships/slide" Target="slides/slide326.xml"/><Relationship Id="rId344"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313" Type="http://schemas.openxmlformats.org/officeDocument/2006/relationships/slide" Target="slides/slide311.xml"/><Relationship Id="rId318" Type="http://schemas.openxmlformats.org/officeDocument/2006/relationships/slide" Target="slides/slide316.xml"/><Relationship Id="rId339" Type="http://schemas.openxmlformats.org/officeDocument/2006/relationships/slide" Target="slides/slide337.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334" Type="http://schemas.openxmlformats.org/officeDocument/2006/relationships/slide" Target="slides/slide332.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notesMaster" Target="notesMasters/notesMaster1.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commentAuthors" Target="commentAuthors.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presProps" Target="presProps.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124BC-7C92-4DBE-AA11-837AFB36CC6A}" type="datetimeFigureOut">
              <a:rPr lang="en-AU" smtClean="0"/>
              <a:t>5/12/2019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E8CE6-3B5E-45A6-BD12-1747A1AD19ED}" type="slidenum">
              <a:rPr lang="en-AU" smtClean="0"/>
              <a:t>‹#›</a:t>
            </a:fld>
            <a:endParaRPr lang="en-AU"/>
          </a:p>
        </p:txBody>
      </p:sp>
    </p:spTree>
    <p:extLst>
      <p:ext uri="{BB962C8B-B14F-4D97-AF65-F5344CB8AC3E}">
        <p14:creationId xmlns:p14="http://schemas.microsoft.com/office/powerpoint/2010/main" val="1784802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BE8CE6-3B5E-45A6-BD12-1747A1AD19ED}" type="slidenum">
              <a:rPr lang="en-AU" smtClean="0"/>
              <a:t>76</a:t>
            </a:fld>
            <a:endParaRPr lang="en-AU"/>
          </a:p>
        </p:txBody>
      </p:sp>
    </p:spTree>
    <p:extLst>
      <p:ext uri="{BB962C8B-B14F-4D97-AF65-F5344CB8AC3E}">
        <p14:creationId xmlns:p14="http://schemas.microsoft.com/office/powerpoint/2010/main" val="1023821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CA44F3-CA3A-49AE-9097-FCCC316D2F02}"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31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84639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3759188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BCA44F3-CA3A-49AE-9097-FCCC316D2F02}" type="datetime1">
              <a:rPr lang="en-AU" smtClean="0"/>
              <a:t>5/12/2019</a:t>
            </a:fld>
            <a:endParaRPr lang="en-AU"/>
          </a:p>
        </p:txBody>
      </p:sp>
      <p:sp>
        <p:nvSpPr>
          <p:cNvPr id="5" name="Footer Placeholder 4"/>
          <p:cNvSpPr>
            <a:spLocks noGrp="1"/>
          </p:cNvSpPr>
          <p:nvPr>
            <p:ph type="ftr" sz="quarter" idx="11"/>
          </p:nvPr>
        </p:nvSpPr>
        <p:spPr>
          <a:xfrm>
            <a:off x="2692397" y="5037663"/>
            <a:ext cx="5214635" cy="279400"/>
          </a:xfrm>
        </p:spPr>
        <p:txBody>
          <a:bodyPr/>
          <a:lstStyle/>
          <a:p>
            <a:endParaRPr lang="en-AU"/>
          </a:p>
        </p:txBody>
      </p:sp>
      <p:sp>
        <p:nvSpPr>
          <p:cNvPr id="6" name="Slide Number Placeholder 5"/>
          <p:cNvSpPr>
            <a:spLocks noGrp="1"/>
          </p:cNvSpPr>
          <p:nvPr>
            <p:ph type="sldNum" sz="quarter" idx="12"/>
          </p:nvPr>
        </p:nvSpPr>
        <p:spPr>
          <a:xfrm>
            <a:off x="8956900" y="5037663"/>
            <a:ext cx="551167" cy="279400"/>
          </a:xfrm>
        </p:spPr>
        <p:txBody>
          <a:bodyPr/>
          <a:lstStyle/>
          <a:p>
            <a:fld id="{1562F6CC-ED07-4145-97E7-16A7EFCC3268}" type="slidenum">
              <a:rPr lang="en-AU" smtClean="0"/>
              <a:t>‹#›</a:t>
            </a:fld>
            <a:endParaRPr lang="en-A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896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614335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049B1C-F7D9-467F-85C8-EA3BDA4A8AAF}"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1058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t>5/12/2019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3572507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t>5/12/2019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390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t>5/12/2019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784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8DB85-68D7-4E95-B39A-F1C75C979360}" type="datetime1">
              <a:rPr lang="en-AU" smtClean="0"/>
              <a:t>5/12/2019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893702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3AFD7B-6619-4099-9070-21A59E5B9D8B}" type="datetime1">
              <a:rPr lang="en-AU" smtClean="0"/>
              <a:t>5/12/2019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4282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676377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37863-70A2-4BED-9E81-E174E72D7882}" type="datetime1">
              <a:rPr lang="en-AU" smtClean="0"/>
              <a:t>5/12/2019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203666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42EE25-7A4A-470A-8E5D-9F7D63BFC9F0}" type="datetime1">
              <a:rPr lang="en-AU" smtClean="0"/>
              <a:t>5/12/2019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86832914"/>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9017698"/>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4043059"/>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88848283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600028"/>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2193615"/>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810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1070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049B1C-F7D9-467F-85C8-EA3BDA4A8AAF}" type="datetime1">
              <a:rPr lang="en-AU" smtClean="0"/>
              <a:t>5/12/2019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67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t>5/12/2019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068205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t>5/12/2019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63512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t>5/12/2019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777003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7C8DB85-68D7-4E95-B39A-F1C75C979360}" type="datetime1">
              <a:rPr lang="en-AU" smtClean="0"/>
              <a:t>5/12/2019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995241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03AFD7B-6619-4099-9070-21A59E5B9D8B}" type="datetime1">
              <a:rPr lang="en-AU" smtClean="0"/>
              <a:t>5/12/2019</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562F6CC-ED07-4145-97E7-16A7EFCC3268}" type="slidenum">
              <a:rPr lang="en-AU" smtClean="0"/>
              <a:t>‹#›</a:t>
            </a:fld>
            <a:endParaRPr lang="en-AU"/>
          </a:p>
        </p:txBody>
      </p:sp>
    </p:spTree>
    <p:extLst>
      <p:ext uri="{BB962C8B-B14F-4D97-AF65-F5344CB8AC3E}">
        <p14:creationId xmlns:p14="http://schemas.microsoft.com/office/powerpoint/2010/main" val="298572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37863-70A2-4BED-9E81-E174E72D7882}" type="datetime1">
              <a:rPr lang="en-AU" smtClean="0"/>
              <a:t>5/12/2019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299563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42EE25-7A4A-470A-8E5D-9F7D63BFC9F0}" type="datetime1">
              <a:rPr lang="en-AU" smtClean="0"/>
              <a:t>5/12/2019</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562F6CC-ED07-4145-97E7-16A7EFCC3268}"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0471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42EE25-7A4A-470A-8E5D-9F7D63BFC9F0}" type="datetime1">
              <a:rPr lang="en-AU" smtClean="0"/>
              <a:t>5/12/2019</a:t>
            </a:fld>
            <a:endParaRPr lang="en-A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562F6CC-ED07-4145-97E7-16A7EFCC3268}" type="slidenum">
              <a:rPr lang="en-AU" smtClean="0"/>
              <a:t>‹#›</a:t>
            </a:fld>
            <a:endParaRPr lang="en-AU"/>
          </a:p>
        </p:txBody>
      </p:sp>
    </p:spTree>
    <p:extLst>
      <p:ext uri="{BB962C8B-B14F-4D97-AF65-F5344CB8AC3E}">
        <p14:creationId xmlns:p14="http://schemas.microsoft.com/office/powerpoint/2010/main" val="200189145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 Id="rId4" Type="http://schemas.openxmlformats.org/officeDocument/2006/relationships/image" Target="../media/image265.png"/></Relationships>
</file>

<file path=ppt/slides/_rels/slide10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7.xml"/><Relationship Id="rId5" Type="http://schemas.openxmlformats.org/officeDocument/2006/relationships/image" Target="../media/image269.png"/><Relationship Id="rId4" Type="http://schemas.openxmlformats.org/officeDocument/2006/relationships/image" Target="../media/image26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7.xml"/><Relationship Id="rId4" Type="http://schemas.openxmlformats.org/officeDocument/2006/relationships/image" Target="../media/image274.png"/></Relationships>
</file>

<file path=ppt/slides/_rels/slide10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114.xml.rels><?xml version="1.0" encoding="UTF-8" standalone="yes"?>
<Relationships xmlns="http://schemas.openxmlformats.org/package/2006/relationships"><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image" Target="../media/image287.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1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5.png"/></Relationships>
</file>

<file path=ppt/slides/_rels/slide11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302.png"/></Relationships>
</file>

<file path=ppt/slides/_rels/slide11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7.xml"/><Relationship Id="rId4" Type="http://schemas.openxmlformats.org/officeDocument/2006/relationships/image" Target="../media/image311.png"/></Relationships>
</file>

<file path=ppt/slides/_rels/slide12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7.xml"/><Relationship Id="rId4" Type="http://schemas.openxmlformats.org/officeDocument/2006/relationships/image" Target="../media/image314.png"/></Relationships>
</file>

<file path=ppt/slides/_rels/slide1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2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 Id="rId4" Type="http://schemas.openxmlformats.org/officeDocument/2006/relationships/image" Target="../media/image321.png"/></Relationships>
</file>

<file path=ppt/slides/_rels/slide12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7.xml"/><Relationship Id="rId4" Type="http://schemas.openxmlformats.org/officeDocument/2006/relationships/image" Target="../media/image325.png"/></Relationships>
</file>

<file path=ppt/slides/_rels/slide129.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7.xml"/><Relationship Id="rId4" Type="http://schemas.openxmlformats.org/officeDocument/2006/relationships/image" Target="../media/image331.png"/></Relationships>
</file>

<file path=ppt/slides/_rels/slide132.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7.xml"/><Relationship Id="rId4" Type="http://schemas.openxmlformats.org/officeDocument/2006/relationships/image" Target="../media/image341.png"/></Relationships>
</file>

<file path=ppt/slides/_rels/slide137.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0.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7.xml"/><Relationship Id="rId4" Type="http://schemas.openxmlformats.org/officeDocument/2006/relationships/image" Target="../media/image350.png"/></Relationships>
</file>

<file path=ppt/slides/_rels/slide14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4" Type="http://schemas.openxmlformats.org/officeDocument/2006/relationships/image" Target="../media/image357.png"/></Relationships>
</file>

<file path=ppt/slides/_rels/slide144.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7.xml"/><Relationship Id="rId4" Type="http://schemas.openxmlformats.org/officeDocument/2006/relationships/image" Target="../media/image363.png"/></Relationships>
</file>

<file path=ppt/slides/_rels/slide14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367.png"/><Relationship Id="rId7" Type="http://schemas.openxmlformats.org/officeDocument/2006/relationships/image" Target="../media/image371.png"/><Relationship Id="rId2" Type="http://schemas.openxmlformats.org/officeDocument/2006/relationships/image" Target="../media/image366.png"/><Relationship Id="rId1" Type="http://schemas.openxmlformats.org/officeDocument/2006/relationships/slideLayout" Target="../slideLayouts/slideLayout7.xml"/><Relationship Id="rId6" Type="http://schemas.openxmlformats.org/officeDocument/2006/relationships/image" Target="../media/image370.png"/><Relationship Id="rId5" Type="http://schemas.openxmlformats.org/officeDocument/2006/relationships/image" Target="../media/image369.png"/><Relationship Id="rId4" Type="http://schemas.openxmlformats.org/officeDocument/2006/relationships/image" Target="../media/image368.png"/></Relationships>
</file>

<file path=ppt/slides/_rels/slide14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 Id="rId4" Type="http://schemas.openxmlformats.org/officeDocument/2006/relationships/image" Target="../media/image374.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5" Type="http://schemas.openxmlformats.org/officeDocument/2006/relationships/image" Target="../media/image381.png"/><Relationship Id="rId4" Type="http://schemas.openxmlformats.org/officeDocument/2006/relationships/image" Target="../media/image380.png"/></Relationships>
</file>

<file path=ppt/slides/_rels/slide153.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155.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4" Type="http://schemas.openxmlformats.org/officeDocument/2006/relationships/image" Target="../media/image389.png"/></Relationships>
</file>

<file path=ppt/slides/_rels/slide156.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7.xml"/><Relationship Id="rId5" Type="http://schemas.openxmlformats.org/officeDocument/2006/relationships/image" Target="../media/image393.png"/><Relationship Id="rId4" Type="http://schemas.openxmlformats.org/officeDocument/2006/relationships/image" Target="../media/image392.png"/></Relationships>
</file>

<file path=ppt/slides/_rels/slide157.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0.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7.xml"/><Relationship Id="rId5" Type="http://schemas.openxmlformats.org/officeDocument/2006/relationships/image" Target="../media/image407.png"/><Relationship Id="rId4" Type="http://schemas.openxmlformats.org/officeDocument/2006/relationships/image" Target="../media/image406.png"/></Relationships>
</file>

<file path=ppt/slides/_rels/slide164.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7.xml"/><Relationship Id="rId4" Type="http://schemas.openxmlformats.org/officeDocument/2006/relationships/image" Target="../media/image421.png"/></Relationships>
</file>

<file path=ppt/slides/_rels/slide172.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png"/><Relationship Id="rId1" Type="http://schemas.openxmlformats.org/officeDocument/2006/relationships/slideLayout" Target="../slideLayouts/slideLayout7.xml"/><Relationship Id="rId4" Type="http://schemas.openxmlformats.org/officeDocument/2006/relationships/image" Target="../media/image425.png"/></Relationships>
</file>

<file path=ppt/slides/_rels/slide174.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7.xml"/><Relationship Id="rId4" Type="http://schemas.openxmlformats.org/officeDocument/2006/relationships/image" Target="../media/image428.png"/></Relationships>
</file>

<file path=ppt/slides/_rels/slide175.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81.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7.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182.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4" Type="http://schemas.openxmlformats.org/officeDocument/2006/relationships/image" Target="../media/image452.png"/></Relationships>
</file>

<file path=ppt/slides/_rels/slide185.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45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7.xml"/><Relationship Id="rId4" Type="http://schemas.openxmlformats.org/officeDocument/2006/relationships/image" Target="../media/image459.png"/></Relationships>
</file>

<file path=ppt/slides/_rels/slide18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9.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7.xml"/><Relationship Id="rId4" Type="http://schemas.openxmlformats.org/officeDocument/2006/relationships/image" Target="../media/image473.png"/></Relationships>
</file>

<file path=ppt/slides/_rels/slide197.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image" Target="../media/image475.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7.xml"/><Relationship Id="rId4" Type="http://schemas.openxmlformats.org/officeDocument/2006/relationships/image" Target="../media/image496.png"/></Relationships>
</file>

<file path=ppt/slides/_rels/slide212.xml.rels><?xml version="1.0" encoding="UTF-8" standalone="yes"?>
<Relationships xmlns="http://schemas.openxmlformats.org/package/2006/relationships"><Relationship Id="rId2" Type="http://schemas.openxmlformats.org/officeDocument/2006/relationships/image" Target="../media/image497.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image" Target="../media/image498.png"/><Relationship Id="rId1" Type="http://schemas.openxmlformats.org/officeDocument/2006/relationships/slideLayout" Target="../slideLayouts/slideLayout7.xml"/><Relationship Id="rId5" Type="http://schemas.openxmlformats.org/officeDocument/2006/relationships/image" Target="../media/image501.png"/><Relationship Id="rId4" Type="http://schemas.openxmlformats.org/officeDocument/2006/relationships/image" Target="../media/image500.png"/></Relationships>
</file>

<file path=ppt/slides/_rels/slide214.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7.xml"/><Relationship Id="rId5" Type="http://schemas.openxmlformats.org/officeDocument/2006/relationships/image" Target="../media/image505.png"/><Relationship Id="rId4" Type="http://schemas.openxmlformats.org/officeDocument/2006/relationships/image" Target="../media/image504.png"/></Relationships>
</file>

<file path=ppt/slides/_rels/slide215.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image" Target="../media/image506.png"/><Relationship Id="rId1" Type="http://schemas.openxmlformats.org/officeDocument/2006/relationships/slideLayout" Target="../slideLayouts/slideLayout7.xml"/><Relationship Id="rId6" Type="http://schemas.openxmlformats.org/officeDocument/2006/relationships/image" Target="../media/image510.png"/><Relationship Id="rId5" Type="http://schemas.openxmlformats.org/officeDocument/2006/relationships/image" Target="../media/image509.png"/><Relationship Id="rId4" Type="http://schemas.openxmlformats.org/officeDocument/2006/relationships/image" Target="../media/image508.png"/></Relationships>
</file>

<file path=ppt/slides/_rels/slide216.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512.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513.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image" Target="../media/image5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51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7.xml"/><Relationship Id="rId5" Type="http://schemas.openxmlformats.org/officeDocument/2006/relationships/image" Target="../media/image525.png"/><Relationship Id="rId4" Type="http://schemas.openxmlformats.org/officeDocument/2006/relationships/image" Target="../media/image524.png"/></Relationships>
</file>

<file path=ppt/slides/_rels/slide225.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52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0.xml.rels><?xml version="1.0" encoding="UTF-8" standalone="yes"?>
<Relationships xmlns="http://schemas.openxmlformats.org/package/2006/relationships"><Relationship Id="rId2" Type="http://schemas.openxmlformats.org/officeDocument/2006/relationships/image" Target="../media/image53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3.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image" Target="../media/image535.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53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53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53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542.png"/><Relationship Id="rId2" Type="http://schemas.openxmlformats.org/officeDocument/2006/relationships/image" Target="../media/image541.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543.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5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0.xml.rels><?xml version="1.0" encoding="UTF-8" standalone="yes"?>
<Relationships xmlns="http://schemas.openxmlformats.org/package/2006/relationships"><Relationship Id="rId2" Type="http://schemas.openxmlformats.org/officeDocument/2006/relationships/image" Target="../media/image545.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546.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547.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image" Target="../media/image548.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image" Target="../media/image55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552.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image" Target="../media/image553.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image" Target="../media/image555.png"/><Relationship Id="rId1" Type="http://schemas.openxmlformats.org/officeDocument/2006/relationships/slideLayout" Target="../slideLayouts/slideLayout7.xml"/><Relationship Id="rId5" Type="http://schemas.openxmlformats.org/officeDocument/2006/relationships/image" Target="../media/image558.png"/><Relationship Id="rId4" Type="http://schemas.openxmlformats.org/officeDocument/2006/relationships/image" Target="../media/image557.png"/></Relationships>
</file>

<file path=ppt/slides/_rels/slide24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image" Target="../media/image561.png"/><Relationship Id="rId1" Type="http://schemas.openxmlformats.org/officeDocument/2006/relationships/slideLayout" Target="../slideLayouts/slideLayout7.xml"/><Relationship Id="rId4" Type="http://schemas.openxmlformats.org/officeDocument/2006/relationships/image" Target="../media/image563.png"/></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png"/><Relationship Id="rId1" Type="http://schemas.openxmlformats.org/officeDocument/2006/relationships/slideLayout" Target="../slideLayouts/slideLayout7.xml"/><Relationship Id="rId5" Type="http://schemas.openxmlformats.org/officeDocument/2006/relationships/image" Target="../media/image567.png"/><Relationship Id="rId4" Type="http://schemas.openxmlformats.org/officeDocument/2006/relationships/image" Target="../media/image566.png"/></Relationships>
</file>

<file path=ppt/slides/_rels/slide251.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image" Target="../media/image568.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image" Target="../media/image571.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image" Target="../media/image573.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575.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577.png"/><Relationship Id="rId2" Type="http://schemas.openxmlformats.org/officeDocument/2006/relationships/image" Target="../media/image576.png"/><Relationship Id="rId1" Type="http://schemas.openxmlformats.org/officeDocument/2006/relationships/slideLayout" Target="../slideLayouts/slideLayout7.xml"/><Relationship Id="rId4" Type="http://schemas.openxmlformats.org/officeDocument/2006/relationships/image" Target="../media/image578.png"/></Relationships>
</file>

<file path=ppt/slides/_rels/slide257.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580.png"/><Relationship Id="rId7" Type="http://schemas.openxmlformats.org/officeDocument/2006/relationships/image" Target="../media/image584.png"/><Relationship Id="rId2" Type="http://schemas.openxmlformats.org/officeDocument/2006/relationships/image" Target="../media/image579.png"/><Relationship Id="rId1" Type="http://schemas.openxmlformats.org/officeDocument/2006/relationships/slideLayout" Target="../slideLayouts/slideLayout7.xml"/><Relationship Id="rId6" Type="http://schemas.openxmlformats.org/officeDocument/2006/relationships/image" Target="../media/image583.png"/><Relationship Id="rId5" Type="http://schemas.openxmlformats.org/officeDocument/2006/relationships/image" Target="../media/image582.png"/><Relationship Id="rId4" Type="http://schemas.openxmlformats.org/officeDocument/2006/relationships/image" Target="../media/image581.png"/></Relationships>
</file>

<file path=ppt/slides/_rels/slide258.xml.rels><?xml version="1.0" encoding="UTF-8" standalone="yes"?>
<Relationships xmlns="http://schemas.openxmlformats.org/package/2006/relationships"><Relationship Id="rId3" Type="http://schemas.openxmlformats.org/officeDocument/2006/relationships/image" Target="../media/image583.png"/><Relationship Id="rId2" Type="http://schemas.openxmlformats.org/officeDocument/2006/relationships/image" Target="../media/image586.png"/><Relationship Id="rId1" Type="http://schemas.openxmlformats.org/officeDocument/2006/relationships/slideLayout" Target="../slideLayouts/slideLayout7.xml"/><Relationship Id="rId5" Type="http://schemas.openxmlformats.org/officeDocument/2006/relationships/image" Target="../media/image580.png"/><Relationship Id="rId4" Type="http://schemas.openxmlformats.org/officeDocument/2006/relationships/image" Target="../media/image579.png"/></Relationships>
</file>

<file path=ppt/slides/_rels/slide259.xml.rels><?xml version="1.0" encoding="UTF-8" standalone="yes"?>
<Relationships xmlns="http://schemas.openxmlformats.org/package/2006/relationships"><Relationship Id="rId2" Type="http://schemas.openxmlformats.org/officeDocument/2006/relationships/image" Target="../media/image58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60.xml.rels><?xml version="1.0" encoding="UTF-8" standalone="yes"?>
<Relationships xmlns="http://schemas.openxmlformats.org/package/2006/relationships"><Relationship Id="rId2" Type="http://schemas.openxmlformats.org/officeDocument/2006/relationships/image" Target="../media/image588.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9.png"/><Relationship Id="rId1" Type="http://schemas.openxmlformats.org/officeDocument/2006/relationships/slideLayout" Target="../slideLayouts/slideLayout7.xml"/><Relationship Id="rId6" Type="http://schemas.openxmlformats.org/officeDocument/2006/relationships/image" Target="../media/image593.png"/><Relationship Id="rId5" Type="http://schemas.openxmlformats.org/officeDocument/2006/relationships/image" Target="../media/image592.png"/><Relationship Id="rId4" Type="http://schemas.openxmlformats.org/officeDocument/2006/relationships/image" Target="../media/image591.png"/></Relationships>
</file>

<file path=ppt/slides/_rels/slide262.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image" Target="../media/image594.png"/><Relationship Id="rId1" Type="http://schemas.openxmlformats.org/officeDocument/2006/relationships/slideLayout" Target="../slideLayouts/slideLayout7.xml"/><Relationship Id="rId5" Type="http://schemas.openxmlformats.org/officeDocument/2006/relationships/image" Target="../media/image597.png"/><Relationship Id="rId4" Type="http://schemas.openxmlformats.org/officeDocument/2006/relationships/image" Target="../media/image596.png"/></Relationships>
</file>

<file path=ppt/slides/_rels/slide263.xml.rels><?xml version="1.0" encoding="UTF-8" standalone="yes"?>
<Relationships xmlns="http://schemas.openxmlformats.org/package/2006/relationships"><Relationship Id="rId3" Type="http://schemas.openxmlformats.org/officeDocument/2006/relationships/image" Target="../media/image599.png"/><Relationship Id="rId2" Type="http://schemas.openxmlformats.org/officeDocument/2006/relationships/image" Target="../media/image598.png"/><Relationship Id="rId1" Type="http://schemas.openxmlformats.org/officeDocument/2006/relationships/slideLayout" Target="../slideLayouts/slideLayout7.xml"/><Relationship Id="rId4" Type="http://schemas.openxmlformats.org/officeDocument/2006/relationships/image" Target="../media/image600.png"/></Relationships>
</file>

<file path=ppt/slides/_rels/slide26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image" Target="../media/image601.png"/><Relationship Id="rId1" Type="http://schemas.openxmlformats.org/officeDocument/2006/relationships/slideLayout" Target="../slideLayouts/slideLayout7.xml"/><Relationship Id="rId4" Type="http://schemas.openxmlformats.org/officeDocument/2006/relationships/image" Target="../media/image603.png"/></Relationships>
</file>

<file path=ppt/slides/_rels/slide265.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7.xml"/><Relationship Id="rId4" Type="http://schemas.openxmlformats.org/officeDocument/2006/relationships/image" Target="../media/image606.png"/></Relationships>
</file>

<file path=ppt/slides/_rels/slide266.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image" Target="../media/image607.png"/><Relationship Id="rId1" Type="http://schemas.openxmlformats.org/officeDocument/2006/relationships/slideLayout" Target="../slideLayouts/slideLayout7.xml"/><Relationship Id="rId5" Type="http://schemas.openxmlformats.org/officeDocument/2006/relationships/image" Target="../media/image610.png"/><Relationship Id="rId4" Type="http://schemas.openxmlformats.org/officeDocument/2006/relationships/image" Target="../media/image609.png"/></Relationships>
</file>

<file path=ppt/slides/_rels/slide267.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611.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image" Target="../media/image613.png"/><Relationship Id="rId1" Type="http://schemas.openxmlformats.org/officeDocument/2006/relationships/slideLayout" Target="../slideLayouts/slideLayout7.xml"/><Relationship Id="rId5" Type="http://schemas.openxmlformats.org/officeDocument/2006/relationships/image" Target="../media/image616.png"/><Relationship Id="rId4" Type="http://schemas.openxmlformats.org/officeDocument/2006/relationships/image" Target="../media/image615.png"/></Relationships>
</file>

<file path=ppt/slides/_rels/slide269.xml.rels><?xml version="1.0" encoding="UTF-8" standalone="yes"?>
<Relationships xmlns="http://schemas.openxmlformats.org/package/2006/relationships"><Relationship Id="rId3" Type="http://schemas.openxmlformats.org/officeDocument/2006/relationships/image" Target="../media/image618.png"/><Relationship Id="rId2" Type="http://schemas.openxmlformats.org/officeDocument/2006/relationships/image" Target="../media/image617.png"/><Relationship Id="rId1" Type="http://schemas.openxmlformats.org/officeDocument/2006/relationships/slideLayout" Target="../slideLayouts/slideLayout7.xml"/><Relationship Id="rId6" Type="http://schemas.openxmlformats.org/officeDocument/2006/relationships/image" Target="../media/image621.png"/><Relationship Id="rId5" Type="http://schemas.openxmlformats.org/officeDocument/2006/relationships/image" Target="../media/image620.png"/><Relationship Id="rId4" Type="http://schemas.openxmlformats.org/officeDocument/2006/relationships/image" Target="../media/image619.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622.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623.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image" Target="../media/image624.png"/><Relationship Id="rId1" Type="http://schemas.openxmlformats.org/officeDocument/2006/relationships/slideLayout" Target="../slideLayouts/slideLayout7.xml"/><Relationship Id="rId4" Type="http://schemas.openxmlformats.org/officeDocument/2006/relationships/image" Target="../media/image626.png"/></Relationships>
</file>

<file path=ppt/slides/_rels/slide273.xml.rels><?xml version="1.0" encoding="UTF-8" standalone="yes"?>
<Relationships xmlns="http://schemas.openxmlformats.org/package/2006/relationships"><Relationship Id="rId3" Type="http://schemas.openxmlformats.org/officeDocument/2006/relationships/image" Target="../media/image628.png"/><Relationship Id="rId2" Type="http://schemas.openxmlformats.org/officeDocument/2006/relationships/image" Target="../media/image627.png"/><Relationship Id="rId1" Type="http://schemas.openxmlformats.org/officeDocument/2006/relationships/slideLayout" Target="../slideLayouts/slideLayout7.xml"/><Relationship Id="rId4" Type="http://schemas.openxmlformats.org/officeDocument/2006/relationships/image" Target="../media/image629.png"/></Relationships>
</file>

<file path=ppt/slides/_rels/slide274.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30.png"/><Relationship Id="rId1" Type="http://schemas.openxmlformats.org/officeDocument/2006/relationships/slideLayout" Target="../slideLayouts/slideLayout7.xml"/><Relationship Id="rId6" Type="http://schemas.openxmlformats.org/officeDocument/2006/relationships/image" Target="../media/image634.png"/><Relationship Id="rId5" Type="http://schemas.openxmlformats.org/officeDocument/2006/relationships/image" Target="../media/image633.png"/><Relationship Id="rId4" Type="http://schemas.openxmlformats.org/officeDocument/2006/relationships/image" Target="../media/image632.png"/></Relationships>
</file>

<file path=ppt/slides/_rels/slide275.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image" Target="../media/image635.png"/><Relationship Id="rId1" Type="http://schemas.openxmlformats.org/officeDocument/2006/relationships/slideLayout" Target="../slideLayouts/slideLayout7.xml"/><Relationship Id="rId4" Type="http://schemas.openxmlformats.org/officeDocument/2006/relationships/image" Target="../media/image637.png"/></Relationships>
</file>

<file path=ppt/slides/_rels/slide276.xml.rels><?xml version="1.0" encoding="UTF-8" standalone="yes"?>
<Relationships xmlns="http://schemas.openxmlformats.org/package/2006/relationships"><Relationship Id="rId3" Type="http://schemas.openxmlformats.org/officeDocument/2006/relationships/image" Target="../media/image639.png"/><Relationship Id="rId2" Type="http://schemas.openxmlformats.org/officeDocument/2006/relationships/image" Target="../media/image638.png"/><Relationship Id="rId1" Type="http://schemas.openxmlformats.org/officeDocument/2006/relationships/slideLayout" Target="../slideLayouts/slideLayout7.xml"/><Relationship Id="rId5" Type="http://schemas.openxmlformats.org/officeDocument/2006/relationships/image" Target="../media/image641.png"/><Relationship Id="rId4" Type="http://schemas.openxmlformats.org/officeDocument/2006/relationships/image" Target="../media/image640.png"/></Relationships>
</file>

<file path=ppt/slides/_rels/slide277.xml.rels><?xml version="1.0" encoding="UTF-8" standalone="yes"?>
<Relationships xmlns="http://schemas.openxmlformats.org/package/2006/relationships"><Relationship Id="rId3" Type="http://schemas.openxmlformats.org/officeDocument/2006/relationships/image" Target="../media/image643.png"/><Relationship Id="rId2" Type="http://schemas.openxmlformats.org/officeDocument/2006/relationships/image" Target="../media/image642.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image" Target="../media/image645.png"/><Relationship Id="rId2" Type="http://schemas.openxmlformats.org/officeDocument/2006/relationships/image" Target="../media/image644.png"/><Relationship Id="rId1" Type="http://schemas.openxmlformats.org/officeDocument/2006/relationships/slideLayout" Target="../slideLayouts/slideLayout7.xml"/><Relationship Id="rId4" Type="http://schemas.openxmlformats.org/officeDocument/2006/relationships/image" Target="../media/image646.png"/></Relationships>
</file>

<file path=ppt/slides/_rels/slide279.xml.rels><?xml version="1.0" encoding="UTF-8" standalone="yes"?>
<Relationships xmlns="http://schemas.openxmlformats.org/package/2006/relationships"><Relationship Id="rId2" Type="http://schemas.openxmlformats.org/officeDocument/2006/relationships/image" Target="../media/image6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80.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image" Target="../media/image648.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image" Target="../media/image651.png"/><Relationship Id="rId1" Type="http://schemas.openxmlformats.org/officeDocument/2006/relationships/slideLayout" Target="../slideLayouts/slideLayout7.xml"/><Relationship Id="rId5" Type="http://schemas.openxmlformats.org/officeDocument/2006/relationships/image" Target="../media/image654.png"/><Relationship Id="rId4" Type="http://schemas.openxmlformats.org/officeDocument/2006/relationships/image" Target="../media/image653.png"/></Relationships>
</file>

<file path=ppt/slides/_rels/slide283.xml.rels><?xml version="1.0" encoding="UTF-8" standalone="yes"?>
<Relationships xmlns="http://schemas.openxmlformats.org/package/2006/relationships"><Relationship Id="rId8" Type="http://schemas.openxmlformats.org/officeDocument/2006/relationships/image" Target="../media/image661.png"/><Relationship Id="rId3" Type="http://schemas.openxmlformats.org/officeDocument/2006/relationships/image" Target="../media/image656.png"/><Relationship Id="rId7" Type="http://schemas.openxmlformats.org/officeDocument/2006/relationships/image" Target="../media/image660.png"/><Relationship Id="rId2" Type="http://schemas.openxmlformats.org/officeDocument/2006/relationships/image" Target="../media/image655.png"/><Relationship Id="rId1" Type="http://schemas.openxmlformats.org/officeDocument/2006/relationships/slideLayout" Target="../slideLayouts/slideLayout7.xml"/><Relationship Id="rId6" Type="http://schemas.openxmlformats.org/officeDocument/2006/relationships/image" Target="../media/image659.png"/><Relationship Id="rId5" Type="http://schemas.openxmlformats.org/officeDocument/2006/relationships/image" Target="../media/image658.png"/><Relationship Id="rId4" Type="http://schemas.openxmlformats.org/officeDocument/2006/relationships/image" Target="../media/image657.png"/></Relationships>
</file>

<file path=ppt/slides/_rels/slide284.xml.rels><?xml version="1.0" encoding="UTF-8" standalone="yes"?>
<Relationships xmlns="http://schemas.openxmlformats.org/package/2006/relationships"><Relationship Id="rId2" Type="http://schemas.openxmlformats.org/officeDocument/2006/relationships/image" Target="../media/image662.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664.png"/><Relationship Id="rId2" Type="http://schemas.openxmlformats.org/officeDocument/2006/relationships/image" Target="../media/image663.png"/><Relationship Id="rId1" Type="http://schemas.openxmlformats.org/officeDocument/2006/relationships/slideLayout" Target="../slideLayouts/slideLayout7.xml"/><Relationship Id="rId5" Type="http://schemas.openxmlformats.org/officeDocument/2006/relationships/image" Target="../media/image666.png"/><Relationship Id="rId4" Type="http://schemas.openxmlformats.org/officeDocument/2006/relationships/image" Target="../media/image665.png"/></Relationships>
</file>

<file path=ppt/slides/_rels/slide286.xml.rels><?xml version="1.0" encoding="UTF-8" standalone="yes"?>
<Relationships xmlns="http://schemas.openxmlformats.org/package/2006/relationships"><Relationship Id="rId2" Type="http://schemas.openxmlformats.org/officeDocument/2006/relationships/image" Target="../media/image667.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668.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9.png"/><Relationship Id="rId1" Type="http://schemas.openxmlformats.org/officeDocument/2006/relationships/slideLayout" Target="../slideLayouts/slideLayout7.xml"/><Relationship Id="rId4" Type="http://schemas.openxmlformats.org/officeDocument/2006/relationships/image" Target="../media/image671.png"/></Relationships>
</file>

<file path=ppt/slides/_rels/slide289.xml.rels><?xml version="1.0" encoding="UTF-8" standalone="yes"?>
<Relationships xmlns="http://schemas.openxmlformats.org/package/2006/relationships"><Relationship Id="rId2" Type="http://schemas.openxmlformats.org/officeDocument/2006/relationships/image" Target="../media/image67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90.xml.rels><?xml version="1.0" encoding="UTF-8" standalone="yes"?>
<Relationships xmlns="http://schemas.openxmlformats.org/package/2006/relationships"><Relationship Id="rId3" Type="http://schemas.openxmlformats.org/officeDocument/2006/relationships/image" Target="../media/image674.png"/><Relationship Id="rId2" Type="http://schemas.openxmlformats.org/officeDocument/2006/relationships/image" Target="../media/image673.png"/><Relationship Id="rId1" Type="http://schemas.openxmlformats.org/officeDocument/2006/relationships/slideLayout" Target="../slideLayouts/slideLayout7.xml"/><Relationship Id="rId5" Type="http://schemas.openxmlformats.org/officeDocument/2006/relationships/image" Target="../media/image676.png"/><Relationship Id="rId4" Type="http://schemas.openxmlformats.org/officeDocument/2006/relationships/image" Target="../media/image675.png"/></Relationships>
</file>

<file path=ppt/slides/_rels/slide291.xml.rels><?xml version="1.0" encoding="UTF-8" standalone="yes"?>
<Relationships xmlns="http://schemas.openxmlformats.org/package/2006/relationships"><Relationship Id="rId3" Type="http://schemas.openxmlformats.org/officeDocument/2006/relationships/image" Target="../media/image678.png"/><Relationship Id="rId2" Type="http://schemas.openxmlformats.org/officeDocument/2006/relationships/image" Target="../media/image677.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679.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image" Target="../media/image680.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682.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image" Target="../media/image683.png"/><Relationship Id="rId1" Type="http://schemas.openxmlformats.org/officeDocument/2006/relationships/slideLayout" Target="../slideLayouts/slideLayout7.xml"/><Relationship Id="rId4" Type="http://schemas.openxmlformats.org/officeDocument/2006/relationships/image" Target="../media/image685.png"/></Relationships>
</file>

<file path=ppt/slides/_rels/slide296.xml.rels><?xml version="1.0" encoding="UTF-8" standalone="yes"?>
<Relationships xmlns="http://schemas.openxmlformats.org/package/2006/relationships"><Relationship Id="rId2" Type="http://schemas.openxmlformats.org/officeDocument/2006/relationships/image" Target="../media/image686.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687.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3" Type="http://schemas.openxmlformats.org/officeDocument/2006/relationships/image" Target="../media/image689.png"/><Relationship Id="rId2" Type="http://schemas.openxmlformats.org/officeDocument/2006/relationships/image" Target="../media/image688.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image" Target="../media/image69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00.xml.rels><?xml version="1.0" encoding="UTF-8" standalone="yes"?>
<Relationships xmlns="http://schemas.openxmlformats.org/package/2006/relationships"><Relationship Id="rId2" Type="http://schemas.openxmlformats.org/officeDocument/2006/relationships/image" Target="../media/image692.pn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8" Type="http://schemas.openxmlformats.org/officeDocument/2006/relationships/image" Target="../media/image699.png"/><Relationship Id="rId3" Type="http://schemas.openxmlformats.org/officeDocument/2006/relationships/image" Target="../media/image694.png"/><Relationship Id="rId7" Type="http://schemas.openxmlformats.org/officeDocument/2006/relationships/image" Target="../media/image698.png"/><Relationship Id="rId2" Type="http://schemas.openxmlformats.org/officeDocument/2006/relationships/image" Target="../media/image693.png"/><Relationship Id="rId1" Type="http://schemas.openxmlformats.org/officeDocument/2006/relationships/slideLayout" Target="../slideLayouts/slideLayout7.xml"/><Relationship Id="rId6" Type="http://schemas.openxmlformats.org/officeDocument/2006/relationships/image" Target="../media/image697.png"/><Relationship Id="rId5" Type="http://schemas.openxmlformats.org/officeDocument/2006/relationships/image" Target="../media/image696.png"/><Relationship Id="rId4" Type="http://schemas.openxmlformats.org/officeDocument/2006/relationships/image" Target="../media/image695.png"/></Relationships>
</file>

<file path=ppt/slides/_rels/slide302.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image" Target="../media/image700.png"/><Relationship Id="rId1" Type="http://schemas.openxmlformats.org/officeDocument/2006/relationships/slideLayout" Target="../slideLayouts/slideLayout7.xml"/><Relationship Id="rId5" Type="http://schemas.openxmlformats.org/officeDocument/2006/relationships/image" Target="../media/image703.png"/><Relationship Id="rId4" Type="http://schemas.openxmlformats.org/officeDocument/2006/relationships/image" Target="../media/image702.png"/></Relationships>
</file>

<file path=ppt/slides/_rels/slide303.xml.rels><?xml version="1.0" encoding="UTF-8" standalone="yes"?>
<Relationships xmlns="http://schemas.openxmlformats.org/package/2006/relationships"><Relationship Id="rId3" Type="http://schemas.openxmlformats.org/officeDocument/2006/relationships/image" Target="../media/image705.png"/><Relationship Id="rId2" Type="http://schemas.openxmlformats.org/officeDocument/2006/relationships/image" Target="../media/image704.png"/><Relationship Id="rId1" Type="http://schemas.openxmlformats.org/officeDocument/2006/relationships/slideLayout" Target="../slideLayouts/slideLayout7.xml"/><Relationship Id="rId4" Type="http://schemas.openxmlformats.org/officeDocument/2006/relationships/image" Target="../media/image706.png"/></Relationships>
</file>

<file path=ppt/slides/_rels/slide304.xml.rels><?xml version="1.0" encoding="UTF-8" standalone="yes"?>
<Relationships xmlns="http://schemas.openxmlformats.org/package/2006/relationships"><Relationship Id="rId2" Type="http://schemas.openxmlformats.org/officeDocument/2006/relationships/image" Target="../media/image707.pn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709.png"/><Relationship Id="rId2" Type="http://schemas.openxmlformats.org/officeDocument/2006/relationships/image" Target="../media/image708.pn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711.png"/><Relationship Id="rId1" Type="http://schemas.openxmlformats.org/officeDocument/2006/relationships/slideLayout" Target="../slideLayouts/slideLayout7.xml"/><Relationship Id="rId4" Type="http://schemas.openxmlformats.org/officeDocument/2006/relationships/image" Target="../media/image713.png"/></Relationships>
</file>

<file path=ppt/slides/_rels/slide308.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image" Target="../media/image714.pn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7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718.png"/><Relationship Id="rId2" Type="http://schemas.openxmlformats.org/officeDocument/2006/relationships/image" Target="../media/image717.png"/><Relationship Id="rId1" Type="http://schemas.openxmlformats.org/officeDocument/2006/relationships/slideLayout" Target="../slideLayouts/slideLayout7.xml"/><Relationship Id="rId4" Type="http://schemas.openxmlformats.org/officeDocument/2006/relationships/image" Target="../media/image719.png"/></Relationships>
</file>

<file path=ppt/slides/_rels/slide311.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722.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723.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724.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726.png"/><Relationship Id="rId2" Type="http://schemas.openxmlformats.org/officeDocument/2006/relationships/image" Target="../media/image725.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728.png"/><Relationship Id="rId2" Type="http://schemas.openxmlformats.org/officeDocument/2006/relationships/image" Target="../media/image727.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752.png"/><Relationship Id="rId2" Type="http://schemas.openxmlformats.org/officeDocument/2006/relationships/image" Target="../media/image729.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754.png"/><Relationship Id="rId2" Type="http://schemas.openxmlformats.org/officeDocument/2006/relationships/image" Target="../media/image7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3.png"/><Relationship Id="rId4" Type="http://schemas.openxmlformats.org/officeDocument/2006/relationships/image" Target="../media/image84.png"/></Relationships>
</file>

<file path=ppt/slides/_rels/slide320.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31.png"/><Relationship Id="rId1" Type="http://schemas.openxmlformats.org/officeDocument/2006/relationships/slideLayout" Target="../slideLayouts/slideLayout7.xml"/><Relationship Id="rId4" Type="http://schemas.openxmlformats.org/officeDocument/2006/relationships/image" Target="../media/image733.png"/></Relationships>
</file>

<file path=ppt/slides/_rels/slide321.xml.rels><?xml version="1.0" encoding="UTF-8" standalone="yes"?>
<Relationships xmlns="http://schemas.openxmlformats.org/package/2006/relationships"><Relationship Id="rId3" Type="http://schemas.openxmlformats.org/officeDocument/2006/relationships/image" Target="../media/image735.png"/><Relationship Id="rId2" Type="http://schemas.openxmlformats.org/officeDocument/2006/relationships/image" Target="../media/image734.png"/><Relationship Id="rId1" Type="http://schemas.openxmlformats.org/officeDocument/2006/relationships/slideLayout" Target="../slideLayouts/slideLayout7.xml"/><Relationship Id="rId4" Type="http://schemas.openxmlformats.org/officeDocument/2006/relationships/image" Target="../media/image736.png"/></Relationships>
</file>

<file path=ppt/slides/_rels/slide322.xml.rels><?xml version="1.0" encoding="UTF-8" standalone="yes"?>
<Relationships xmlns="http://schemas.openxmlformats.org/package/2006/relationships"><Relationship Id="rId2" Type="http://schemas.openxmlformats.org/officeDocument/2006/relationships/image" Target="../media/image737.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739.png"/><Relationship Id="rId2" Type="http://schemas.openxmlformats.org/officeDocument/2006/relationships/image" Target="../media/image738.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741.png"/><Relationship Id="rId2" Type="http://schemas.openxmlformats.org/officeDocument/2006/relationships/image" Target="../media/image740.png"/><Relationship Id="rId1" Type="http://schemas.openxmlformats.org/officeDocument/2006/relationships/slideLayout" Target="../slideLayouts/slideLayout7.xml"/><Relationship Id="rId5" Type="http://schemas.openxmlformats.org/officeDocument/2006/relationships/image" Target="../media/image743.png"/><Relationship Id="rId4" Type="http://schemas.openxmlformats.org/officeDocument/2006/relationships/image" Target="../media/image742.png"/></Relationships>
</file>

<file path=ppt/slides/_rels/slide325.xml.rels><?xml version="1.0" encoding="UTF-8" standalone="yes"?>
<Relationships xmlns="http://schemas.openxmlformats.org/package/2006/relationships"><Relationship Id="rId3" Type="http://schemas.openxmlformats.org/officeDocument/2006/relationships/image" Target="../media/image745.png"/><Relationship Id="rId2" Type="http://schemas.openxmlformats.org/officeDocument/2006/relationships/image" Target="../media/image744.png"/><Relationship Id="rId1" Type="http://schemas.openxmlformats.org/officeDocument/2006/relationships/slideLayout" Target="../slideLayouts/slideLayout7.xml"/><Relationship Id="rId5" Type="http://schemas.openxmlformats.org/officeDocument/2006/relationships/image" Target="../media/image747.png"/><Relationship Id="rId4" Type="http://schemas.openxmlformats.org/officeDocument/2006/relationships/image" Target="../media/image746.png"/></Relationships>
</file>

<file path=ppt/slides/_rels/slide326.xml.rels><?xml version="1.0" encoding="UTF-8" standalone="yes"?>
<Relationships xmlns="http://schemas.openxmlformats.org/package/2006/relationships"><Relationship Id="rId3" Type="http://schemas.openxmlformats.org/officeDocument/2006/relationships/image" Target="../media/image749.png"/><Relationship Id="rId2" Type="http://schemas.openxmlformats.org/officeDocument/2006/relationships/image" Target="../media/image748.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image" Target="../media/image750.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753.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7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756.pn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image" Target="../media/image758.png"/><Relationship Id="rId2" Type="http://schemas.openxmlformats.org/officeDocument/2006/relationships/image" Target="../media/image757.pn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9.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762.png"/><Relationship Id="rId2" Type="http://schemas.openxmlformats.org/officeDocument/2006/relationships/image" Target="../media/image761.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764.png"/><Relationship Id="rId2" Type="http://schemas.openxmlformats.org/officeDocument/2006/relationships/image" Target="../media/image763.png"/><Relationship Id="rId1" Type="http://schemas.openxmlformats.org/officeDocument/2006/relationships/slideLayout" Target="../slideLayouts/slideLayout7.xml"/><Relationship Id="rId5" Type="http://schemas.openxmlformats.org/officeDocument/2006/relationships/image" Target="../media/image766.png"/><Relationship Id="rId4" Type="http://schemas.openxmlformats.org/officeDocument/2006/relationships/image" Target="../media/image765.png"/></Relationships>
</file>

<file path=ppt/slides/_rels/slide335.xml.rels><?xml version="1.0" encoding="UTF-8" standalone="yes"?>
<Relationships xmlns="http://schemas.openxmlformats.org/package/2006/relationships"><Relationship Id="rId3" Type="http://schemas.openxmlformats.org/officeDocument/2006/relationships/image" Target="../media/image768.png"/><Relationship Id="rId2" Type="http://schemas.openxmlformats.org/officeDocument/2006/relationships/image" Target="../media/image767.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9.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340.png"/><Relationship Id="rId7" Type="http://schemas.openxmlformats.org/officeDocument/2006/relationships/image" Target="../media/image157.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6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6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6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76.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7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7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8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8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 Id="rId5" Type="http://schemas.openxmlformats.org/officeDocument/2006/relationships/image" Target="../media/image233.png"/><Relationship Id="rId4" Type="http://schemas.openxmlformats.org/officeDocument/2006/relationships/image" Target="../media/image23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 Id="rId5" Type="http://schemas.openxmlformats.org/officeDocument/2006/relationships/image" Target="../media/image237.png"/><Relationship Id="rId4" Type="http://schemas.openxmlformats.org/officeDocument/2006/relationships/image" Target="../media/image236.png"/></Relationships>
</file>

<file path=ppt/slides/_rels/slide9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5" Type="http://schemas.openxmlformats.org/officeDocument/2006/relationships/image" Target="../media/image241.png"/><Relationship Id="rId4" Type="http://schemas.openxmlformats.org/officeDocument/2006/relationships/image" Target="../media/image240.png"/></Relationships>
</file>

<file path=ppt/slides/_rels/slide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 Id="rId4" Type="http://schemas.openxmlformats.org/officeDocument/2006/relationships/image" Target="../media/image246.png"/></Relationships>
</file>

<file path=ppt/slides/_rels/slide9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4" Type="http://schemas.openxmlformats.org/officeDocument/2006/relationships/image" Target="../media/image249.png"/></Relationships>
</file>

<file path=ppt/slides/_rels/slide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3564" y="1909411"/>
            <a:ext cx="9592732" cy="2954868"/>
          </a:xfrm>
        </p:spPr>
        <p:txBody>
          <a:bodyPr/>
          <a:lstStyle/>
          <a:p>
            <a:r>
              <a:rPr lang="en-US" sz="5400" dirty="0" smtClean="0"/>
              <a:t>MT104-Linear Algebra</a:t>
            </a:r>
            <a:r>
              <a:rPr lang="en-US" dirty="0" smtClean="0"/>
              <a:t/>
            </a:r>
            <a:br>
              <a:rPr lang="en-US" dirty="0" smtClean="0"/>
            </a:br>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1</a:t>
            </a:fld>
            <a:endParaRPr lang="en-AU" dirty="0"/>
          </a:p>
        </p:txBody>
      </p:sp>
    </p:spTree>
    <p:extLst>
      <p:ext uri="{BB962C8B-B14F-4D97-AF65-F5344CB8AC3E}">
        <p14:creationId xmlns:p14="http://schemas.microsoft.com/office/powerpoint/2010/main" val="31393471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a:t>
            </a:fld>
            <a:endParaRPr lang="en-AU"/>
          </a:p>
        </p:txBody>
      </p:sp>
      <p:pic>
        <p:nvPicPr>
          <p:cNvPr id="4" name="Picture 3"/>
          <p:cNvPicPr>
            <a:picLocks noChangeAspect="1"/>
          </p:cNvPicPr>
          <p:nvPr/>
        </p:nvPicPr>
        <p:blipFill>
          <a:blip r:embed="rId2"/>
          <a:stretch>
            <a:fillRect/>
          </a:stretch>
        </p:blipFill>
        <p:spPr>
          <a:xfrm>
            <a:off x="166865" y="1053182"/>
            <a:ext cx="11861443" cy="2505531"/>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Product of Two Matrices</a:t>
            </a:r>
            <a:endParaRPr lang="en-AU" sz="2800" b="1" u="sng" dirty="0">
              <a:solidFill>
                <a:srgbClr val="00B050"/>
              </a:solidFill>
            </a:endParaRPr>
          </a:p>
        </p:txBody>
      </p:sp>
      <p:pic>
        <p:nvPicPr>
          <p:cNvPr id="6" name="Picture 5"/>
          <p:cNvPicPr>
            <a:picLocks noChangeAspect="1"/>
          </p:cNvPicPr>
          <p:nvPr/>
        </p:nvPicPr>
        <p:blipFill>
          <a:blip r:embed="rId3"/>
          <a:stretch>
            <a:fillRect/>
          </a:stretch>
        </p:blipFill>
        <p:spPr>
          <a:xfrm>
            <a:off x="332781" y="3610798"/>
            <a:ext cx="7789933" cy="1725539"/>
          </a:xfrm>
          <a:prstGeom prst="rect">
            <a:avLst/>
          </a:prstGeom>
        </p:spPr>
      </p:pic>
      <p:pic>
        <p:nvPicPr>
          <p:cNvPr id="7" name="Picture 6"/>
          <p:cNvPicPr>
            <a:picLocks noChangeAspect="1"/>
          </p:cNvPicPr>
          <p:nvPr/>
        </p:nvPicPr>
        <p:blipFill>
          <a:blip r:embed="rId4"/>
          <a:stretch>
            <a:fillRect/>
          </a:stretch>
        </p:blipFill>
        <p:spPr>
          <a:xfrm>
            <a:off x="332781" y="5550794"/>
            <a:ext cx="11571565" cy="518775"/>
          </a:xfrm>
          <a:prstGeom prst="rect">
            <a:avLst/>
          </a:prstGeom>
        </p:spPr>
      </p:pic>
    </p:spTree>
    <p:extLst>
      <p:ext uri="{BB962C8B-B14F-4D97-AF65-F5344CB8AC3E}">
        <p14:creationId xmlns:p14="http://schemas.microsoft.com/office/powerpoint/2010/main" val="20137083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100</a:t>
            </a:fld>
            <a:endParaRPr lang="en-AU"/>
          </a:p>
        </p:txBody>
      </p:sp>
      <p:pic>
        <p:nvPicPr>
          <p:cNvPr id="4" name="Picture 3"/>
          <p:cNvPicPr>
            <a:picLocks noChangeAspect="1"/>
          </p:cNvPicPr>
          <p:nvPr/>
        </p:nvPicPr>
        <p:blipFill>
          <a:blip r:embed="rId2"/>
          <a:stretch>
            <a:fillRect/>
          </a:stretch>
        </p:blipFill>
        <p:spPr>
          <a:xfrm>
            <a:off x="579549" y="477948"/>
            <a:ext cx="8834907" cy="2541549"/>
          </a:xfrm>
          <a:prstGeom prst="rect">
            <a:avLst/>
          </a:prstGeom>
        </p:spPr>
      </p:pic>
      <p:cxnSp>
        <p:nvCxnSpPr>
          <p:cNvPr id="6" name="Straight Connector 5"/>
          <p:cNvCxnSpPr/>
          <p:nvPr/>
        </p:nvCxnSpPr>
        <p:spPr>
          <a:xfrm>
            <a:off x="0" y="3708400"/>
            <a:ext cx="12090400"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9220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101</a:t>
            </a:fld>
            <a:endParaRPr lang="en-AU"/>
          </a:p>
        </p:txBody>
      </p:sp>
      <p:pic>
        <p:nvPicPr>
          <p:cNvPr id="4" name="Picture 3"/>
          <p:cNvPicPr>
            <a:picLocks noChangeAspect="1"/>
          </p:cNvPicPr>
          <p:nvPr/>
        </p:nvPicPr>
        <p:blipFill>
          <a:blip r:embed="rId2"/>
          <a:stretch>
            <a:fillRect/>
          </a:stretch>
        </p:blipFill>
        <p:spPr>
          <a:xfrm>
            <a:off x="500080" y="193182"/>
            <a:ext cx="10993774" cy="3503054"/>
          </a:xfrm>
          <a:prstGeom prst="rect">
            <a:avLst/>
          </a:prstGeom>
        </p:spPr>
      </p:pic>
      <p:cxnSp>
        <p:nvCxnSpPr>
          <p:cNvPr id="5" name="Straight Connector 4"/>
          <p:cNvCxnSpPr/>
          <p:nvPr/>
        </p:nvCxnSpPr>
        <p:spPr>
          <a:xfrm>
            <a:off x="500080" y="939800"/>
            <a:ext cx="10712403"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4023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102</a:t>
            </a:fld>
            <a:endParaRPr lang="en-AU"/>
          </a:p>
        </p:txBody>
      </p:sp>
      <p:pic>
        <p:nvPicPr>
          <p:cNvPr id="4" name="Picture 3"/>
          <p:cNvPicPr>
            <a:picLocks noChangeAspect="1"/>
          </p:cNvPicPr>
          <p:nvPr/>
        </p:nvPicPr>
        <p:blipFill>
          <a:blip r:embed="rId2"/>
          <a:stretch>
            <a:fillRect/>
          </a:stretch>
        </p:blipFill>
        <p:spPr>
          <a:xfrm>
            <a:off x="588702" y="584141"/>
            <a:ext cx="7920287" cy="1930154"/>
          </a:xfrm>
          <a:prstGeom prst="rect">
            <a:avLst/>
          </a:prstGeom>
        </p:spPr>
      </p:pic>
      <p:pic>
        <p:nvPicPr>
          <p:cNvPr id="5" name="Picture 4"/>
          <p:cNvPicPr>
            <a:picLocks noChangeAspect="1"/>
          </p:cNvPicPr>
          <p:nvPr/>
        </p:nvPicPr>
        <p:blipFill>
          <a:blip r:embed="rId3"/>
          <a:stretch>
            <a:fillRect/>
          </a:stretch>
        </p:blipFill>
        <p:spPr>
          <a:xfrm>
            <a:off x="588702" y="2553074"/>
            <a:ext cx="9199242" cy="3727574"/>
          </a:xfrm>
          <a:prstGeom prst="rect">
            <a:avLst/>
          </a:prstGeom>
        </p:spPr>
      </p:pic>
      <p:sp>
        <p:nvSpPr>
          <p:cNvPr id="6" name="TextBox 5"/>
          <p:cNvSpPr txBox="1"/>
          <p:nvPr/>
        </p:nvSpPr>
        <p:spPr>
          <a:xfrm>
            <a:off x="605904" y="0"/>
            <a:ext cx="2387600" cy="523220"/>
          </a:xfrm>
          <a:prstGeom prst="rect">
            <a:avLst/>
          </a:prstGeom>
          <a:noFill/>
        </p:spPr>
        <p:txBody>
          <a:bodyPr wrap="square" rtlCol="0">
            <a:spAutoFit/>
          </a:bodyPr>
          <a:lstStyle/>
          <a:p>
            <a:r>
              <a:rPr lang="en-US" sz="2800" u="sng" dirty="0" smtClean="0">
                <a:solidFill>
                  <a:srgbClr val="00B050"/>
                </a:solidFill>
              </a:rPr>
              <a:t>Problem</a:t>
            </a:r>
            <a:endParaRPr lang="en-AU" sz="2800" u="sng" dirty="0">
              <a:solidFill>
                <a:srgbClr val="00B050"/>
              </a:solidFill>
            </a:endParaRPr>
          </a:p>
        </p:txBody>
      </p:sp>
    </p:spTree>
    <p:extLst>
      <p:ext uri="{BB962C8B-B14F-4D97-AF65-F5344CB8AC3E}">
        <p14:creationId xmlns:p14="http://schemas.microsoft.com/office/powerpoint/2010/main" val="33406941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103</a:t>
            </a:fld>
            <a:endParaRPr lang="en-AU"/>
          </a:p>
        </p:txBody>
      </p:sp>
      <p:pic>
        <p:nvPicPr>
          <p:cNvPr id="4" name="Picture 3"/>
          <p:cNvPicPr>
            <a:picLocks noChangeAspect="1"/>
          </p:cNvPicPr>
          <p:nvPr/>
        </p:nvPicPr>
        <p:blipFill>
          <a:blip r:embed="rId2"/>
          <a:stretch>
            <a:fillRect/>
          </a:stretch>
        </p:blipFill>
        <p:spPr>
          <a:xfrm>
            <a:off x="309093" y="119529"/>
            <a:ext cx="4851981" cy="1241204"/>
          </a:xfrm>
          <a:prstGeom prst="rect">
            <a:avLst/>
          </a:prstGeom>
        </p:spPr>
      </p:pic>
      <p:pic>
        <p:nvPicPr>
          <p:cNvPr id="5" name="Picture 4"/>
          <p:cNvPicPr>
            <a:picLocks noChangeAspect="1"/>
          </p:cNvPicPr>
          <p:nvPr/>
        </p:nvPicPr>
        <p:blipFill>
          <a:blip r:embed="rId3"/>
          <a:stretch>
            <a:fillRect/>
          </a:stretch>
        </p:blipFill>
        <p:spPr>
          <a:xfrm>
            <a:off x="309093" y="1556342"/>
            <a:ext cx="11388069" cy="1411343"/>
          </a:xfrm>
          <a:prstGeom prst="rect">
            <a:avLst/>
          </a:prstGeom>
        </p:spPr>
      </p:pic>
      <p:cxnSp>
        <p:nvCxnSpPr>
          <p:cNvPr id="7" name="Straight Connector 6"/>
          <p:cNvCxnSpPr/>
          <p:nvPr/>
        </p:nvCxnSpPr>
        <p:spPr>
          <a:xfrm>
            <a:off x="0" y="1360733"/>
            <a:ext cx="1219200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447586" y="3535130"/>
            <a:ext cx="8061403" cy="2432626"/>
          </a:xfrm>
          <a:prstGeom prst="rect">
            <a:avLst/>
          </a:prstGeom>
        </p:spPr>
      </p:pic>
      <p:sp>
        <p:nvSpPr>
          <p:cNvPr id="13" name="TextBox 12"/>
          <p:cNvSpPr txBox="1"/>
          <p:nvPr/>
        </p:nvSpPr>
        <p:spPr>
          <a:xfrm>
            <a:off x="447586" y="2967685"/>
            <a:ext cx="643407" cy="372415"/>
          </a:xfrm>
          <a:prstGeom prst="rect">
            <a:avLst/>
          </a:prstGeom>
          <a:noFill/>
        </p:spPr>
        <p:txBody>
          <a:bodyPr wrap="square" rtlCol="0">
            <a:spAutoFit/>
          </a:bodyPr>
          <a:lstStyle/>
          <a:p>
            <a:r>
              <a:rPr lang="en-US" dirty="0" smtClean="0"/>
              <a:t>e.g.</a:t>
            </a:r>
            <a:endParaRPr lang="en-AU" dirty="0"/>
          </a:p>
        </p:txBody>
      </p:sp>
    </p:spTree>
    <p:extLst>
      <p:ext uri="{BB962C8B-B14F-4D97-AF65-F5344CB8AC3E}">
        <p14:creationId xmlns:p14="http://schemas.microsoft.com/office/powerpoint/2010/main" val="2629508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104</a:t>
            </a:fld>
            <a:endParaRPr lang="en-AU"/>
          </a:p>
        </p:txBody>
      </p:sp>
      <p:pic>
        <p:nvPicPr>
          <p:cNvPr id="5" name="Picture 4"/>
          <p:cNvPicPr>
            <a:picLocks noChangeAspect="1"/>
          </p:cNvPicPr>
          <p:nvPr/>
        </p:nvPicPr>
        <p:blipFill>
          <a:blip r:embed="rId2"/>
          <a:stretch>
            <a:fillRect/>
          </a:stretch>
        </p:blipFill>
        <p:spPr>
          <a:xfrm>
            <a:off x="90962" y="164606"/>
            <a:ext cx="8966654" cy="1966779"/>
          </a:xfrm>
          <a:prstGeom prst="rect">
            <a:avLst/>
          </a:prstGeom>
        </p:spPr>
      </p:pic>
      <p:pic>
        <p:nvPicPr>
          <p:cNvPr id="7" name="Picture 6"/>
          <p:cNvPicPr>
            <a:picLocks noChangeAspect="1"/>
          </p:cNvPicPr>
          <p:nvPr/>
        </p:nvPicPr>
        <p:blipFill>
          <a:blip r:embed="rId3"/>
          <a:stretch>
            <a:fillRect/>
          </a:stretch>
        </p:blipFill>
        <p:spPr>
          <a:xfrm>
            <a:off x="414331" y="2163224"/>
            <a:ext cx="4489196" cy="1667923"/>
          </a:xfrm>
          <a:prstGeom prst="rect">
            <a:avLst/>
          </a:prstGeom>
        </p:spPr>
      </p:pic>
      <p:pic>
        <p:nvPicPr>
          <p:cNvPr id="8" name="Picture 7"/>
          <p:cNvPicPr>
            <a:picLocks noChangeAspect="1"/>
          </p:cNvPicPr>
          <p:nvPr/>
        </p:nvPicPr>
        <p:blipFill>
          <a:blip r:embed="rId4"/>
          <a:stretch>
            <a:fillRect/>
          </a:stretch>
        </p:blipFill>
        <p:spPr>
          <a:xfrm>
            <a:off x="90962" y="3808590"/>
            <a:ext cx="7942547" cy="1728990"/>
          </a:xfrm>
          <a:prstGeom prst="rect">
            <a:avLst/>
          </a:prstGeom>
        </p:spPr>
      </p:pic>
      <p:pic>
        <p:nvPicPr>
          <p:cNvPr id="9" name="Picture 8"/>
          <p:cNvPicPr>
            <a:picLocks noChangeAspect="1"/>
          </p:cNvPicPr>
          <p:nvPr/>
        </p:nvPicPr>
        <p:blipFill>
          <a:blip r:embed="rId5"/>
          <a:stretch>
            <a:fillRect/>
          </a:stretch>
        </p:blipFill>
        <p:spPr>
          <a:xfrm>
            <a:off x="414331" y="5537580"/>
            <a:ext cx="4106869" cy="569440"/>
          </a:xfrm>
          <a:prstGeom prst="rect">
            <a:avLst/>
          </a:prstGeom>
        </p:spPr>
      </p:pic>
      <p:cxnSp>
        <p:nvCxnSpPr>
          <p:cNvPr id="13" name="Straight Connector 12"/>
          <p:cNvCxnSpPr/>
          <p:nvPr/>
        </p:nvCxnSpPr>
        <p:spPr>
          <a:xfrm>
            <a:off x="10718800" y="6324600"/>
            <a:ext cx="1574800" cy="127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0" y="6229505"/>
            <a:ext cx="12192000" cy="950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575770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105</a:t>
            </a:fld>
            <a:endParaRPr lang="en-AU"/>
          </a:p>
        </p:txBody>
      </p:sp>
      <p:sp>
        <p:nvSpPr>
          <p:cNvPr id="4" name="Rectangle 3"/>
          <p:cNvSpPr/>
          <p:nvPr/>
        </p:nvSpPr>
        <p:spPr>
          <a:xfrm>
            <a:off x="0" y="0"/>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6191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106</a:t>
            </a:fld>
            <a:endParaRPr lang="en-AU"/>
          </a:p>
        </p:txBody>
      </p:sp>
      <p:pic>
        <p:nvPicPr>
          <p:cNvPr id="4" name="Picture 3"/>
          <p:cNvPicPr>
            <a:picLocks noChangeAspect="1"/>
          </p:cNvPicPr>
          <p:nvPr/>
        </p:nvPicPr>
        <p:blipFill>
          <a:blip r:embed="rId2"/>
          <a:stretch>
            <a:fillRect/>
          </a:stretch>
        </p:blipFill>
        <p:spPr>
          <a:xfrm>
            <a:off x="3686185" y="384798"/>
            <a:ext cx="3876562" cy="992778"/>
          </a:xfrm>
          <a:prstGeom prst="rect">
            <a:avLst/>
          </a:prstGeom>
        </p:spPr>
      </p:pic>
      <p:pic>
        <p:nvPicPr>
          <p:cNvPr id="5" name="Picture 4"/>
          <p:cNvPicPr>
            <a:picLocks noChangeAspect="1"/>
          </p:cNvPicPr>
          <p:nvPr/>
        </p:nvPicPr>
        <p:blipFill>
          <a:blip r:embed="rId3"/>
          <a:stretch>
            <a:fillRect/>
          </a:stretch>
        </p:blipFill>
        <p:spPr>
          <a:xfrm>
            <a:off x="2232017" y="1948261"/>
            <a:ext cx="7341870" cy="1161214"/>
          </a:xfrm>
          <a:prstGeom prst="rect">
            <a:avLst/>
          </a:prstGeom>
        </p:spPr>
      </p:pic>
    </p:spTree>
    <p:extLst>
      <p:ext uri="{BB962C8B-B14F-4D97-AF65-F5344CB8AC3E}">
        <p14:creationId xmlns:p14="http://schemas.microsoft.com/office/powerpoint/2010/main" val="31540200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107</a:t>
            </a:fld>
            <a:endParaRPr lang="en-AU"/>
          </a:p>
        </p:txBody>
      </p:sp>
      <p:pic>
        <p:nvPicPr>
          <p:cNvPr id="4" name="Picture 3"/>
          <p:cNvPicPr>
            <a:picLocks noChangeAspect="1"/>
          </p:cNvPicPr>
          <p:nvPr/>
        </p:nvPicPr>
        <p:blipFill>
          <a:blip r:embed="rId2"/>
          <a:stretch>
            <a:fillRect/>
          </a:stretch>
        </p:blipFill>
        <p:spPr>
          <a:xfrm>
            <a:off x="128461" y="-110267"/>
            <a:ext cx="4788356" cy="666206"/>
          </a:xfrm>
          <a:prstGeom prst="rect">
            <a:avLst/>
          </a:prstGeom>
        </p:spPr>
      </p:pic>
      <p:pic>
        <p:nvPicPr>
          <p:cNvPr id="6" name="Picture 5"/>
          <p:cNvPicPr>
            <a:picLocks noChangeAspect="1"/>
          </p:cNvPicPr>
          <p:nvPr/>
        </p:nvPicPr>
        <p:blipFill>
          <a:blip r:embed="rId3"/>
          <a:stretch>
            <a:fillRect/>
          </a:stretch>
        </p:blipFill>
        <p:spPr>
          <a:xfrm>
            <a:off x="128461" y="701479"/>
            <a:ext cx="10452453" cy="2627519"/>
          </a:xfrm>
          <a:prstGeom prst="rect">
            <a:avLst/>
          </a:prstGeom>
        </p:spPr>
      </p:pic>
      <p:pic>
        <p:nvPicPr>
          <p:cNvPr id="7" name="Picture 6"/>
          <p:cNvPicPr>
            <a:picLocks noChangeAspect="1"/>
          </p:cNvPicPr>
          <p:nvPr/>
        </p:nvPicPr>
        <p:blipFill>
          <a:blip r:embed="rId4"/>
          <a:stretch>
            <a:fillRect/>
          </a:stretch>
        </p:blipFill>
        <p:spPr>
          <a:xfrm>
            <a:off x="63430" y="3536285"/>
            <a:ext cx="9706773" cy="2777960"/>
          </a:xfrm>
          <a:prstGeom prst="rect">
            <a:avLst/>
          </a:prstGeom>
        </p:spPr>
      </p:pic>
      <p:cxnSp>
        <p:nvCxnSpPr>
          <p:cNvPr id="9" name="Straight Connector 8"/>
          <p:cNvCxnSpPr/>
          <p:nvPr/>
        </p:nvCxnSpPr>
        <p:spPr>
          <a:xfrm>
            <a:off x="63430" y="555939"/>
            <a:ext cx="4853387"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077215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108</a:t>
            </a:fld>
            <a:endParaRPr lang="en-AU"/>
          </a:p>
        </p:txBody>
      </p:sp>
      <p:pic>
        <p:nvPicPr>
          <p:cNvPr id="4" name="Picture 3"/>
          <p:cNvPicPr>
            <a:picLocks noChangeAspect="1"/>
          </p:cNvPicPr>
          <p:nvPr/>
        </p:nvPicPr>
        <p:blipFill>
          <a:blip r:embed="rId2"/>
          <a:stretch>
            <a:fillRect/>
          </a:stretch>
        </p:blipFill>
        <p:spPr>
          <a:xfrm>
            <a:off x="432346" y="418011"/>
            <a:ext cx="9247503" cy="2626179"/>
          </a:xfrm>
          <a:prstGeom prst="rect">
            <a:avLst/>
          </a:prstGeom>
        </p:spPr>
      </p:pic>
      <p:cxnSp>
        <p:nvCxnSpPr>
          <p:cNvPr id="5" name="Straight Connector 4"/>
          <p:cNvCxnSpPr/>
          <p:nvPr/>
        </p:nvCxnSpPr>
        <p:spPr>
          <a:xfrm flipV="1">
            <a:off x="0" y="3252652"/>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25080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109</a:t>
            </a:fld>
            <a:endParaRPr lang="en-AU"/>
          </a:p>
        </p:txBody>
      </p:sp>
      <p:pic>
        <p:nvPicPr>
          <p:cNvPr id="4" name="Picture 3"/>
          <p:cNvPicPr>
            <a:picLocks noChangeAspect="1"/>
          </p:cNvPicPr>
          <p:nvPr/>
        </p:nvPicPr>
        <p:blipFill>
          <a:blip r:embed="rId2"/>
          <a:stretch>
            <a:fillRect/>
          </a:stretch>
        </p:blipFill>
        <p:spPr>
          <a:xfrm>
            <a:off x="266499" y="419404"/>
            <a:ext cx="11662176" cy="3930525"/>
          </a:xfrm>
          <a:prstGeom prst="rect">
            <a:avLst/>
          </a:prstGeom>
        </p:spPr>
      </p:pic>
    </p:spTree>
    <p:extLst>
      <p:ext uri="{BB962C8B-B14F-4D97-AF65-F5344CB8AC3E}">
        <p14:creationId xmlns:p14="http://schemas.microsoft.com/office/powerpoint/2010/main" val="2971112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a:t>
            </a:fld>
            <a:endParaRPr lang="en-AU"/>
          </a:p>
        </p:txBody>
      </p:sp>
      <p:pic>
        <p:nvPicPr>
          <p:cNvPr id="4" name="Picture 3"/>
          <p:cNvPicPr>
            <a:picLocks noChangeAspect="1"/>
          </p:cNvPicPr>
          <p:nvPr/>
        </p:nvPicPr>
        <p:blipFill>
          <a:blip r:embed="rId2"/>
          <a:stretch>
            <a:fillRect/>
          </a:stretch>
        </p:blipFill>
        <p:spPr>
          <a:xfrm>
            <a:off x="485842" y="273166"/>
            <a:ext cx="10597852" cy="3421151"/>
          </a:xfrm>
          <a:prstGeom prst="rect">
            <a:avLst/>
          </a:prstGeom>
        </p:spPr>
      </p:pic>
      <p:pic>
        <p:nvPicPr>
          <p:cNvPr id="5" name="Picture 4"/>
          <p:cNvPicPr>
            <a:picLocks noChangeAspect="1"/>
          </p:cNvPicPr>
          <p:nvPr/>
        </p:nvPicPr>
        <p:blipFill>
          <a:blip r:embed="rId3"/>
          <a:stretch>
            <a:fillRect/>
          </a:stretch>
        </p:blipFill>
        <p:spPr>
          <a:xfrm>
            <a:off x="614631" y="3694317"/>
            <a:ext cx="8439217" cy="2650539"/>
          </a:xfrm>
          <a:prstGeom prst="rect">
            <a:avLst/>
          </a:prstGeom>
        </p:spPr>
      </p:pic>
    </p:spTree>
    <p:extLst>
      <p:ext uri="{BB962C8B-B14F-4D97-AF65-F5344CB8AC3E}">
        <p14:creationId xmlns:p14="http://schemas.microsoft.com/office/powerpoint/2010/main" val="189460842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110</a:t>
            </a:fld>
            <a:endParaRPr lang="en-AU"/>
          </a:p>
        </p:txBody>
      </p:sp>
      <p:cxnSp>
        <p:nvCxnSpPr>
          <p:cNvPr id="16" name="Straight Connector 15"/>
          <p:cNvCxnSpPr/>
          <p:nvPr/>
        </p:nvCxnSpPr>
        <p:spPr>
          <a:xfrm flipV="1">
            <a:off x="0" y="4821028"/>
            <a:ext cx="12192000" cy="13063"/>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2"/>
          <a:stretch>
            <a:fillRect/>
          </a:stretch>
        </p:blipFill>
        <p:spPr>
          <a:xfrm>
            <a:off x="1577067" y="222068"/>
            <a:ext cx="8564673" cy="827505"/>
          </a:xfrm>
          <a:prstGeom prst="rect">
            <a:avLst/>
          </a:prstGeom>
        </p:spPr>
      </p:pic>
      <p:pic>
        <p:nvPicPr>
          <p:cNvPr id="7" name="Picture 6"/>
          <p:cNvPicPr>
            <a:picLocks noChangeAspect="1"/>
          </p:cNvPicPr>
          <p:nvPr/>
        </p:nvPicPr>
        <p:blipFill>
          <a:blip r:embed="rId3"/>
          <a:stretch>
            <a:fillRect/>
          </a:stretch>
        </p:blipFill>
        <p:spPr>
          <a:xfrm>
            <a:off x="440149" y="1325975"/>
            <a:ext cx="11311701" cy="3218651"/>
          </a:xfrm>
          <a:prstGeom prst="rect">
            <a:avLst/>
          </a:prstGeom>
        </p:spPr>
      </p:pic>
    </p:spTree>
    <p:extLst>
      <p:ext uri="{BB962C8B-B14F-4D97-AF65-F5344CB8AC3E}">
        <p14:creationId xmlns:p14="http://schemas.microsoft.com/office/powerpoint/2010/main" val="662196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111</a:t>
            </a:fld>
            <a:endParaRPr lang="en-AU"/>
          </a:p>
        </p:txBody>
      </p:sp>
      <p:pic>
        <p:nvPicPr>
          <p:cNvPr id="4" name="Picture 3"/>
          <p:cNvPicPr>
            <a:picLocks noChangeAspect="1"/>
          </p:cNvPicPr>
          <p:nvPr/>
        </p:nvPicPr>
        <p:blipFill>
          <a:blip r:embed="rId2"/>
          <a:stretch>
            <a:fillRect/>
          </a:stretch>
        </p:blipFill>
        <p:spPr>
          <a:xfrm>
            <a:off x="2609985" y="402362"/>
            <a:ext cx="6108538" cy="916986"/>
          </a:xfrm>
          <a:prstGeom prst="rect">
            <a:avLst/>
          </a:prstGeom>
        </p:spPr>
      </p:pic>
      <p:cxnSp>
        <p:nvCxnSpPr>
          <p:cNvPr id="5" name="Straight Connector 4"/>
          <p:cNvCxnSpPr/>
          <p:nvPr/>
        </p:nvCxnSpPr>
        <p:spPr>
          <a:xfrm flipV="1">
            <a:off x="1410788" y="1319348"/>
            <a:ext cx="7197634" cy="13063"/>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640078" y="1712594"/>
            <a:ext cx="10724607" cy="3394624"/>
          </a:xfrm>
          <a:prstGeom prst="rect">
            <a:avLst/>
          </a:prstGeom>
        </p:spPr>
      </p:pic>
    </p:spTree>
    <p:extLst>
      <p:ext uri="{BB962C8B-B14F-4D97-AF65-F5344CB8AC3E}">
        <p14:creationId xmlns:p14="http://schemas.microsoft.com/office/powerpoint/2010/main" val="120169621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112</a:t>
            </a:fld>
            <a:endParaRPr lang="en-AU"/>
          </a:p>
        </p:txBody>
      </p:sp>
      <p:pic>
        <p:nvPicPr>
          <p:cNvPr id="7" name="Picture 6"/>
          <p:cNvPicPr>
            <a:picLocks noChangeAspect="1"/>
          </p:cNvPicPr>
          <p:nvPr/>
        </p:nvPicPr>
        <p:blipFill>
          <a:blip r:embed="rId2"/>
          <a:stretch>
            <a:fillRect/>
          </a:stretch>
        </p:blipFill>
        <p:spPr>
          <a:xfrm>
            <a:off x="469483" y="182673"/>
            <a:ext cx="10150619" cy="6067689"/>
          </a:xfrm>
          <a:prstGeom prst="rect">
            <a:avLst/>
          </a:prstGeom>
        </p:spPr>
      </p:pic>
    </p:spTree>
    <p:extLst>
      <p:ext uri="{BB962C8B-B14F-4D97-AF65-F5344CB8AC3E}">
        <p14:creationId xmlns:p14="http://schemas.microsoft.com/office/powerpoint/2010/main" val="23603949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113</a:t>
            </a:fld>
            <a:endParaRPr lang="en-AU"/>
          </a:p>
        </p:txBody>
      </p:sp>
      <p:pic>
        <p:nvPicPr>
          <p:cNvPr id="4" name="Picture 3"/>
          <p:cNvPicPr>
            <a:picLocks noChangeAspect="1"/>
          </p:cNvPicPr>
          <p:nvPr/>
        </p:nvPicPr>
        <p:blipFill>
          <a:blip r:embed="rId2"/>
          <a:stretch>
            <a:fillRect/>
          </a:stretch>
        </p:blipFill>
        <p:spPr>
          <a:xfrm>
            <a:off x="574766" y="163442"/>
            <a:ext cx="11194868" cy="5755108"/>
          </a:xfrm>
          <a:prstGeom prst="rect">
            <a:avLst/>
          </a:prstGeom>
        </p:spPr>
      </p:pic>
      <p:cxnSp>
        <p:nvCxnSpPr>
          <p:cNvPr id="6" name="Straight Connector 5"/>
          <p:cNvCxnSpPr/>
          <p:nvPr/>
        </p:nvCxnSpPr>
        <p:spPr>
          <a:xfrm flipV="1">
            <a:off x="1789611" y="801071"/>
            <a:ext cx="4382589" cy="39189"/>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574766" y="5875688"/>
            <a:ext cx="1019175" cy="342900"/>
          </a:xfrm>
          <a:prstGeom prst="rect">
            <a:avLst/>
          </a:prstGeom>
        </p:spPr>
      </p:pic>
      <p:pic>
        <p:nvPicPr>
          <p:cNvPr id="8" name="Picture 7"/>
          <p:cNvPicPr>
            <a:picLocks noChangeAspect="1"/>
          </p:cNvPicPr>
          <p:nvPr/>
        </p:nvPicPr>
        <p:blipFill>
          <a:blip r:embed="rId4"/>
          <a:stretch>
            <a:fillRect/>
          </a:stretch>
        </p:blipFill>
        <p:spPr>
          <a:xfrm>
            <a:off x="5948362" y="3257550"/>
            <a:ext cx="295275" cy="342900"/>
          </a:xfrm>
          <a:prstGeom prst="rect">
            <a:avLst/>
          </a:prstGeom>
        </p:spPr>
      </p:pic>
      <p:pic>
        <p:nvPicPr>
          <p:cNvPr id="9" name="Picture 8"/>
          <p:cNvPicPr>
            <a:picLocks noChangeAspect="1"/>
          </p:cNvPicPr>
          <p:nvPr/>
        </p:nvPicPr>
        <p:blipFill>
          <a:blip r:embed="rId5"/>
          <a:stretch>
            <a:fillRect/>
          </a:stretch>
        </p:blipFill>
        <p:spPr>
          <a:xfrm>
            <a:off x="2014129" y="5928075"/>
            <a:ext cx="7562850" cy="238125"/>
          </a:xfrm>
          <a:prstGeom prst="rect">
            <a:avLst/>
          </a:prstGeom>
        </p:spPr>
      </p:pic>
      <p:pic>
        <p:nvPicPr>
          <p:cNvPr id="10" name="Picture 9"/>
          <p:cNvPicPr>
            <a:picLocks noChangeAspect="1"/>
          </p:cNvPicPr>
          <p:nvPr/>
        </p:nvPicPr>
        <p:blipFill>
          <a:blip r:embed="rId6"/>
          <a:stretch>
            <a:fillRect/>
          </a:stretch>
        </p:blipFill>
        <p:spPr>
          <a:xfrm>
            <a:off x="1670685" y="5918550"/>
            <a:ext cx="266700" cy="247650"/>
          </a:xfrm>
          <a:prstGeom prst="rect">
            <a:avLst/>
          </a:prstGeom>
        </p:spPr>
      </p:pic>
    </p:spTree>
    <p:extLst>
      <p:ext uri="{BB962C8B-B14F-4D97-AF65-F5344CB8AC3E}">
        <p14:creationId xmlns:p14="http://schemas.microsoft.com/office/powerpoint/2010/main" val="25289756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114</a:t>
            </a:fld>
            <a:endParaRPr lang="en-AU"/>
          </a:p>
        </p:txBody>
      </p:sp>
      <p:pic>
        <p:nvPicPr>
          <p:cNvPr id="8" name="Picture 7"/>
          <p:cNvPicPr>
            <a:picLocks noChangeAspect="1"/>
          </p:cNvPicPr>
          <p:nvPr/>
        </p:nvPicPr>
        <p:blipFill>
          <a:blip r:embed="rId2"/>
          <a:stretch>
            <a:fillRect/>
          </a:stretch>
        </p:blipFill>
        <p:spPr>
          <a:xfrm>
            <a:off x="606082" y="2269671"/>
            <a:ext cx="5978947" cy="883376"/>
          </a:xfrm>
          <a:prstGeom prst="rect">
            <a:avLst/>
          </a:prstGeom>
        </p:spPr>
      </p:pic>
      <p:pic>
        <p:nvPicPr>
          <p:cNvPr id="9" name="Picture 8"/>
          <p:cNvPicPr>
            <a:picLocks noChangeAspect="1"/>
          </p:cNvPicPr>
          <p:nvPr/>
        </p:nvPicPr>
        <p:blipFill>
          <a:blip r:embed="rId3"/>
          <a:stretch>
            <a:fillRect/>
          </a:stretch>
        </p:blipFill>
        <p:spPr>
          <a:xfrm>
            <a:off x="692082" y="3457106"/>
            <a:ext cx="7870507" cy="1345184"/>
          </a:xfrm>
          <a:prstGeom prst="rect">
            <a:avLst/>
          </a:prstGeom>
        </p:spPr>
      </p:pic>
      <p:pic>
        <p:nvPicPr>
          <p:cNvPr id="11" name="Picture 10"/>
          <p:cNvPicPr>
            <a:picLocks noChangeAspect="1"/>
          </p:cNvPicPr>
          <p:nvPr/>
        </p:nvPicPr>
        <p:blipFill>
          <a:blip r:embed="rId4"/>
          <a:stretch>
            <a:fillRect/>
          </a:stretch>
        </p:blipFill>
        <p:spPr>
          <a:xfrm>
            <a:off x="504439" y="5106349"/>
            <a:ext cx="8972240" cy="1071154"/>
          </a:xfrm>
          <a:prstGeom prst="rect">
            <a:avLst/>
          </a:prstGeom>
        </p:spPr>
      </p:pic>
      <p:pic>
        <p:nvPicPr>
          <p:cNvPr id="12" name="Picture 11"/>
          <p:cNvPicPr>
            <a:picLocks noChangeAspect="1"/>
          </p:cNvPicPr>
          <p:nvPr/>
        </p:nvPicPr>
        <p:blipFill>
          <a:blip r:embed="rId5"/>
          <a:stretch>
            <a:fillRect/>
          </a:stretch>
        </p:blipFill>
        <p:spPr>
          <a:xfrm>
            <a:off x="606082" y="6418633"/>
            <a:ext cx="6134352" cy="377656"/>
          </a:xfrm>
          <a:prstGeom prst="rect">
            <a:avLst/>
          </a:prstGeom>
        </p:spPr>
      </p:pic>
      <p:pic>
        <p:nvPicPr>
          <p:cNvPr id="13" name="Picture 12"/>
          <p:cNvPicPr>
            <a:picLocks noChangeAspect="1"/>
          </p:cNvPicPr>
          <p:nvPr/>
        </p:nvPicPr>
        <p:blipFill>
          <a:blip r:embed="rId6"/>
          <a:stretch>
            <a:fillRect/>
          </a:stretch>
        </p:blipFill>
        <p:spPr>
          <a:xfrm>
            <a:off x="504439" y="934463"/>
            <a:ext cx="10265652" cy="1207084"/>
          </a:xfrm>
          <a:prstGeom prst="rect">
            <a:avLst/>
          </a:prstGeom>
        </p:spPr>
      </p:pic>
      <p:pic>
        <p:nvPicPr>
          <p:cNvPr id="14" name="Picture 13"/>
          <p:cNvPicPr>
            <a:picLocks noChangeAspect="1"/>
          </p:cNvPicPr>
          <p:nvPr/>
        </p:nvPicPr>
        <p:blipFill>
          <a:blip r:embed="rId7"/>
          <a:stretch>
            <a:fillRect/>
          </a:stretch>
        </p:blipFill>
        <p:spPr>
          <a:xfrm>
            <a:off x="2177427" y="42374"/>
            <a:ext cx="5917812" cy="650959"/>
          </a:xfrm>
          <a:prstGeom prst="rect">
            <a:avLst/>
          </a:prstGeom>
        </p:spPr>
      </p:pic>
      <p:cxnSp>
        <p:nvCxnSpPr>
          <p:cNvPr id="16" name="Straight Connector 15"/>
          <p:cNvCxnSpPr/>
          <p:nvPr/>
        </p:nvCxnSpPr>
        <p:spPr>
          <a:xfrm flipV="1">
            <a:off x="2177427" y="708329"/>
            <a:ext cx="5781586" cy="4906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2725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115</a:t>
            </a:fld>
            <a:endParaRPr lang="en-AU"/>
          </a:p>
        </p:txBody>
      </p:sp>
      <p:pic>
        <p:nvPicPr>
          <p:cNvPr id="4" name="Picture 3"/>
          <p:cNvPicPr>
            <a:picLocks noChangeAspect="1"/>
          </p:cNvPicPr>
          <p:nvPr/>
        </p:nvPicPr>
        <p:blipFill>
          <a:blip r:embed="rId2"/>
          <a:stretch>
            <a:fillRect/>
          </a:stretch>
        </p:blipFill>
        <p:spPr>
          <a:xfrm>
            <a:off x="169817" y="170700"/>
            <a:ext cx="3213463" cy="593652"/>
          </a:xfrm>
          <a:prstGeom prst="rect">
            <a:avLst/>
          </a:prstGeom>
        </p:spPr>
      </p:pic>
      <p:pic>
        <p:nvPicPr>
          <p:cNvPr id="5" name="Picture 4"/>
          <p:cNvPicPr>
            <a:picLocks noChangeAspect="1"/>
          </p:cNvPicPr>
          <p:nvPr/>
        </p:nvPicPr>
        <p:blipFill>
          <a:blip r:embed="rId3"/>
          <a:stretch>
            <a:fillRect/>
          </a:stretch>
        </p:blipFill>
        <p:spPr>
          <a:xfrm>
            <a:off x="324071" y="1122248"/>
            <a:ext cx="11533078" cy="1267777"/>
          </a:xfrm>
          <a:prstGeom prst="rect">
            <a:avLst/>
          </a:prstGeom>
        </p:spPr>
      </p:pic>
      <p:pic>
        <p:nvPicPr>
          <p:cNvPr id="6" name="Picture 5"/>
          <p:cNvPicPr>
            <a:picLocks noChangeAspect="1"/>
          </p:cNvPicPr>
          <p:nvPr/>
        </p:nvPicPr>
        <p:blipFill>
          <a:blip r:embed="rId4"/>
          <a:stretch>
            <a:fillRect/>
          </a:stretch>
        </p:blipFill>
        <p:spPr>
          <a:xfrm>
            <a:off x="383028" y="3228697"/>
            <a:ext cx="11474121" cy="2136731"/>
          </a:xfrm>
          <a:prstGeom prst="rect">
            <a:avLst/>
          </a:prstGeom>
        </p:spPr>
      </p:pic>
      <p:cxnSp>
        <p:nvCxnSpPr>
          <p:cNvPr id="7" name="Straight Connector 6"/>
          <p:cNvCxnSpPr/>
          <p:nvPr/>
        </p:nvCxnSpPr>
        <p:spPr>
          <a:xfrm>
            <a:off x="487531" y="764352"/>
            <a:ext cx="3000252" cy="576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24118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116</a:t>
            </a:fld>
            <a:endParaRPr lang="en-AU"/>
          </a:p>
        </p:txBody>
      </p:sp>
      <p:cxnSp>
        <p:nvCxnSpPr>
          <p:cNvPr id="6" name="Straight Connector 5"/>
          <p:cNvCxnSpPr/>
          <p:nvPr/>
        </p:nvCxnSpPr>
        <p:spPr>
          <a:xfrm flipV="1">
            <a:off x="1750422" y="1136467"/>
            <a:ext cx="7197634" cy="13063"/>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417657" y="1449977"/>
            <a:ext cx="11646969" cy="2182514"/>
          </a:xfrm>
          <a:prstGeom prst="rect">
            <a:avLst/>
          </a:prstGeom>
        </p:spPr>
      </p:pic>
      <p:pic>
        <p:nvPicPr>
          <p:cNvPr id="11" name="Picture 10"/>
          <p:cNvPicPr>
            <a:picLocks noChangeAspect="1"/>
          </p:cNvPicPr>
          <p:nvPr/>
        </p:nvPicPr>
        <p:blipFill>
          <a:blip r:embed="rId3"/>
          <a:stretch>
            <a:fillRect/>
          </a:stretch>
        </p:blipFill>
        <p:spPr>
          <a:xfrm>
            <a:off x="3073172" y="311061"/>
            <a:ext cx="3167970" cy="825406"/>
          </a:xfrm>
          <a:prstGeom prst="rect">
            <a:avLst/>
          </a:prstGeom>
        </p:spPr>
      </p:pic>
    </p:spTree>
    <p:extLst>
      <p:ext uri="{BB962C8B-B14F-4D97-AF65-F5344CB8AC3E}">
        <p14:creationId xmlns:p14="http://schemas.microsoft.com/office/powerpoint/2010/main" val="80910625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117</a:t>
            </a:fld>
            <a:endParaRPr lang="en-AU"/>
          </a:p>
        </p:txBody>
      </p:sp>
      <p:pic>
        <p:nvPicPr>
          <p:cNvPr id="4" name="Picture 3"/>
          <p:cNvPicPr>
            <a:picLocks noChangeAspect="1"/>
          </p:cNvPicPr>
          <p:nvPr/>
        </p:nvPicPr>
        <p:blipFill>
          <a:blip r:embed="rId2"/>
          <a:stretch>
            <a:fillRect/>
          </a:stretch>
        </p:blipFill>
        <p:spPr>
          <a:xfrm>
            <a:off x="1622789" y="300445"/>
            <a:ext cx="8045222" cy="680357"/>
          </a:xfrm>
          <a:prstGeom prst="rect">
            <a:avLst/>
          </a:prstGeom>
        </p:spPr>
      </p:pic>
      <p:pic>
        <p:nvPicPr>
          <p:cNvPr id="5" name="Picture 4"/>
          <p:cNvPicPr>
            <a:picLocks noChangeAspect="1"/>
          </p:cNvPicPr>
          <p:nvPr/>
        </p:nvPicPr>
        <p:blipFill>
          <a:blip r:embed="rId3"/>
          <a:stretch>
            <a:fillRect/>
          </a:stretch>
        </p:blipFill>
        <p:spPr>
          <a:xfrm>
            <a:off x="131799" y="1593668"/>
            <a:ext cx="11747541" cy="3226525"/>
          </a:xfrm>
          <a:prstGeom prst="rect">
            <a:avLst/>
          </a:prstGeom>
        </p:spPr>
      </p:pic>
      <p:cxnSp>
        <p:nvCxnSpPr>
          <p:cNvPr id="6" name="Straight Connector 5"/>
          <p:cNvCxnSpPr/>
          <p:nvPr/>
        </p:nvCxnSpPr>
        <p:spPr>
          <a:xfrm>
            <a:off x="1622789" y="1097280"/>
            <a:ext cx="804522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907301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118</a:t>
            </a:fld>
            <a:endParaRPr lang="en-AU"/>
          </a:p>
        </p:txBody>
      </p:sp>
      <p:pic>
        <p:nvPicPr>
          <p:cNvPr id="5" name="Picture 4"/>
          <p:cNvPicPr>
            <a:picLocks noChangeAspect="1"/>
          </p:cNvPicPr>
          <p:nvPr/>
        </p:nvPicPr>
        <p:blipFill>
          <a:blip r:embed="rId2"/>
          <a:stretch>
            <a:fillRect/>
          </a:stretch>
        </p:blipFill>
        <p:spPr>
          <a:xfrm>
            <a:off x="2413363" y="347721"/>
            <a:ext cx="4653643" cy="801810"/>
          </a:xfrm>
          <a:prstGeom prst="rect">
            <a:avLst/>
          </a:prstGeom>
        </p:spPr>
      </p:pic>
      <p:cxnSp>
        <p:nvCxnSpPr>
          <p:cNvPr id="6" name="Straight Connector 5"/>
          <p:cNvCxnSpPr/>
          <p:nvPr/>
        </p:nvCxnSpPr>
        <p:spPr>
          <a:xfrm>
            <a:off x="2413363" y="1149531"/>
            <a:ext cx="4653643"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239016" y="1528354"/>
            <a:ext cx="11952984" cy="1687776"/>
          </a:xfrm>
          <a:prstGeom prst="rect">
            <a:avLst/>
          </a:prstGeom>
        </p:spPr>
      </p:pic>
      <p:pic>
        <p:nvPicPr>
          <p:cNvPr id="10" name="Picture 9"/>
          <p:cNvPicPr>
            <a:picLocks noChangeAspect="1"/>
          </p:cNvPicPr>
          <p:nvPr/>
        </p:nvPicPr>
        <p:blipFill>
          <a:blip r:embed="rId4"/>
          <a:stretch>
            <a:fillRect/>
          </a:stretch>
        </p:blipFill>
        <p:spPr>
          <a:xfrm>
            <a:off x="1587" y="4169318"/>
            <a:ext cx="11952984" cy="1240882"/>
          </a:xfrm>
          <a:prstGeom prst="rect">
            <a:avLst/>
          </a:prstGeom>
        </p:spPr>
      </p:pic>
      <p:cxnSp>
        <p:nvCxnSpPr>
          <p:cNvPr id="11" name="Straight Connector 10"/>
          <p:cNvCxnSpPr/>
          <p:nvPr/>
        </p:nvCxnSpPr>
        <p:spPr>
          <a:xfrm flipV="1">
            <a:off x="1587" y="3787386"/>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42223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119</a:t>
            </a:fld>
            <a:endParaRPr lang="en-AU"/>
          </a:p>
        </p:txBody>
      </p:sp>
      <p:pic>
        <p:nvPicPr>
          <p:cNvPr id="4" name="Picture 3"/>
          <p:cNvPicPr>
            <a:picLocks noChangeAspect="1"/>
          </p:cNvPicPr>
          <p:nvPr/>
        </p:nvPicPr>
        <p:blipFill>
          <a:blip r:embed="rId2"/>
          <a:stretch>
            <a:fillRect/>
          </a:stretch>
        </p:blipFill>
        <p:spPr>
          <a:xfrm>
            <a:off x="309973" y="1350895"/>
            <a:ext cx="11634839" cy="2652694"/>
          </a:xfrm>
          <a:prstGeom prst="rect">
            <a:avLst/>
          </a:prstGeom>
        </p:spPr>
      </p:pic>
      <p:sp>
        <p:nvSpPr>
          <p:cNvPr id="5" name="TextBox 4"/>
          <p:cNvSpPr txBox="1"/>
          <p:nvPr/>
        </p:nvSpPr>
        <p:spPr>
          <a:xfrm>
            <a:off x="411573" y="358347"/>
            <a:ext cx="3707027" cy="584775"/>
          </a:xfrm>
          <a:prstGeom prst="rect">
            <a:avLst/>
          </a:prstGeom>
          <a:noFill/>
        </p:spPr>
        <p:txBody>
          <a:bodyPr wrap="square" rtlCol="0">
            <a:spAutoFit/>
          </a:bodyPr>
          <a:lstStyle/>
          <a:p>
            <a:r>
              <a:rPr lang="en-US" sz="3200" b="1" u="sng" dirty="0" smtClean="0">
                <a:solidFill>
                  <a:srgbClr val="00B050"/>
                </a:solidFill>
              </a:rPr>
              <a:t>Linear Combination </a:t>
            </a:r>
            <a:endParaRPr lang="en-US" sz="3200" b="1" u="sng" dirty="0">
              <a:solidFill>
                <a:srgbClr val="00B050"/>
              </a:solidFill>
            </a:endParaRPr>
          </a:p>
        </p:txBody>
      </p:sp>
      <p:pic>
        <p:nvPicPr>
          <p:cNvPr id="10" name="Picture 9"/>
          <p:cNvPicPr>
            <a:picLocks noChangeAspect="1"/>
          </p:cNvPicPr>
          <p:nvPr/>
        </p:nvPicPr>
        <p:blipFill>
          <a:blip r:embed="rId3"/>
          <a:stretch>
            <a:fillRect/>
          </a:stretch>
        </p:blipFill>
        <p:spPr>
          <a:xfrm>
            <a:off x="411573" y="4252111"/>
            <a:ext cx="11314499" cy="1482249"/>
          </a:xfrm>
          <a:prstGeom prst="rect">
            <a:avLst/>
          </a:prstGeom>
        </p:spPr>
      </p:pic>
    </p:spTree>
    <p:extLst>
      <p:ext uri="{BB962C8B-B14F-4D97-AF65-F5344CB8AC3E}">
        <p14:creationId xmlns:p14="http://schemas.microsoft.com/office/powerpoint/2010/main" val="21710771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a:t>
            </a:fld>
            <a:endParaRPr lang="en-AU"/>
          </a:p>
        </p:txBody>
      </p:sp>
      <p:pic>
        <p:nvPicPr>
          <p:cNvPr id="4" name="Picture 3"/>
          <p:cNvPicPr>
            <a:picLocks noChangeAspect="1"/>
          </p:cNvPicPr>
          <p:nvPr/>
        </p:nvPicPr>
        <p:blipFill>
          <a:blip r:embed="rId2"/>
          <a:stretch>
            <a:fillRect/>
          </a:stretch>
        </p:blipFill>
        <p:spPr>
          <a:xfrm>
            <a:off x="442640" y="257577"/>
            <a:ext cx="10985175" cy="3296992"/>
          </a:xfrm>
          <a:prstGeom prst="rect">
            <a:avLst/>
          </a:prstGeom>
        </p:spPr>
      </p:pic>
    </p:spTree>
    <p:extLst>
      <p:ext uri="{BB962C8B-B14F-4D97-AF65-F5344CB8AC3E}">
        <p14:creationId xmlns:p14="http://schemas.microsoft.com/office/powerpoint/2010/main" val="409436815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120</a:t>
            </a:fld>
            <a:endParaRPr lang="en-AU"/>
          </a:p>
        </p:txBody>
      </p:sp>
      <p:pic>
        <p:nvPicPr>
          <p:cNvPr id="5" name="Picture 4"/>
          <p:cNvPicPr>
            <a:picLocks noChangeAspect="1"/>
          </p:cNvPicPr>
          <p:nvPr/>
        </p:nvPicPr>
        <p:blipFill>
          <a:blip r:embed="rId2"/>
          <a:stretch>
            <a:fillRect/>
          </a:stretch>
        </p:blipFill>
        <p:spPr>
          <a:xfrm>
            <a:off x="695777" y="175369"/>
            <a:ext cx="5520007" cy="701190"/>
          </a:xfrm>
          <a:prstGeom prst="rect">
            <a:avLst/>
          </a:prstGeom>
        </p:spPr>
      </p:pic>
      <p:cxnSp>
        <p:nvCxnSpPr>
          <p:cNvPr id="6" name="Straight Connector 5"/>
          <p:cNvCxnSpPr/>
          <p:nvPr/>
        </p:nvCxnSpPr>
        <p:spPr>
          <a:xfrm>
            <a:off x="866199" y="876559"/>
            <a:ext cx="5179162"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a:stretch>
            <a:fillRect/>
          </a:stretch>
        </p:blipFill>
        <p:spPr>
          <a:xfrm>
            <a:off x="695777" y="1286646"/>
            <a:ext cx="8781855" cy="3148872"/>
          </a:xfrm>
          <a:prstGeom prst="rect">
            <a:avLst/>
          </a:prstGeom>
        </p:spPr>
      </p:pic>
    </p:spTree>
    <p:extLst>
      <p:ext uri="{BB962C8B-B14F-4D97-AF65-F5344CB8AC3E}">
        <p14:creationId xmlns:p14="http://schemas.microsoft.com/office/powerpoint/2010/main" val="227860224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121</a:t>
            </a:fld>
            <a:endParaRPr lang="en-AU"/>
          </a:p>
        </p:txBody>
      </p:sp>
      <p:pic>
        <p:nvPicPr>
          <p:cNvPr id="6" name="Picture 5"/>
          <p:cNvPicPr>
            <a:picLocks noChangeAspect="1"/>
          </p:cNvPicPr>
          <p:nvPr/>
        </p:nvPicPr>
        <p:blipFill>
          <a:blip r:embed="rId2"/>
          <a:stretch>
            <a:fillRect/>
          </a:stretch>
        </p:blipFill>
        <p:spPr>
          <a:xfrm>
            <a:off x="593124" y="362878"/>
            <a:ext cx="7797114" cy="5224066"/>
          </a:xfrm>
          <a:prstGeom prst="rect">
            <a:avLst/>
          </a:prstGeom>
        </p:spPr>
      </p:pic>
    </p:spTree>
    <p:extLst>
      <p:ext uri="{BB962C8B-B14F-4D97-AF65-F5344CB8AC3E}">
        <p14:creationId xmlns:p14="http://schemas.microsoft.com/office/powerpoint/2010/main" val="290469831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122</a:t>
            </a:fld>
            <a:endParaRPr lang="en-AU"/>
          </a:p>
        </p:txBody>
      </p:sp>
      <p:sp>
        <p:nvSpPr>
          <p:cNvPr id="4" name="TextBox 3"/>
          <p:cNvSpPr txBox="1"/>
          <p:nvPr/>
        </p:nvSpPr>
        <p:spPr>
          <a:xfrm>
            <a:off x="596900" y="228600"/>
            <a:ext cx="2171700" cy="523220"/>
          </a:xfrm>
          <a:prstGeom prst="rect">
            <a:avLst/>
          </a:prstGeom>
          <a:noFill/>
        </p:spPr>
        <p:txBody>
          <a:bodyPr wrap="square" rtlCol="0">
            <a:spAutoFit/>
          </a:bodyPr>
          <a:lstStyle/>
          <a:p>
            <a:r>
              <a:rPr lang="en-US" sz="2800" b="1" u="sng" dirty="0" smtClean="0">
                <a:solidFill>
                  <a:srgbClr val="00B050"/>
                </a:solidFill>
              </a:rPr>
              <a:t>Spanning Set</a:t>
            </a:r>
            <a:endParaRPr lang="en-US" sz="2800" b="1" u="sng" dirty="0">
              <a:solidFill>
                <a:srgbClr val="00B050"/>
              </a:solidFill>
            </a:endParaRPr>
          </a:p>
        </p:txBody>
      </p:sp>
      <p:pic>
        <p:nvPicPr>
          <p:cNvPr id="5" name="Picture 4"/>
          <p:cNvPicPr>
            <a:picLocks noChangeAspect="1"/>
          </p:cNvPicPr>
          <p:nvPr/>
        </p:nvPicPr>
        <p:blipFill>
          <a:blip r:embed="rId2"/>
          <a:stretch>
            <a:fillRect/>
          </a:stretch>
        </p:blipFill>
        <p:spPr>
          <a:xfrm>
            <a:off x="596900" y="1054100"/>
            <a:ext cx="11401255" cy="2545793"/>
          </a:xfrm>
          <a:prstGeom prst="rect">
            <a:avLst/>
          </a:prstGeom>
        </p:spPr>
      </p:pic>
    </p:spTree>
    <p:extLst>
      <p:ext uri="{BB962C8B-B14F-4D97-AF65-F5344CB8AC3E}">
        <p14:creationId xmlns:p14="http://schemas.microsoft.com/office/powerpoint/2010/main" val="94959735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123</a:t>
            </a:fld>
            <a:endParaRPr lang="en-AU"/>
          </a:p>
        </p:txBody>
      </p:sp>
      <p:pic>
        <p:nvPicPr>
          <p:cNvPr id="6" name="Picture 5"/>
          <p:cNvPicPr>
            <a:picLocks noChangeAspect="1"/>
          </p:cNvPicPr>
          <p:nvPr/>
        </p:nvPicPr>
        <p:blipFill>
          <a:blip r:embed="rId2"/>
          <a:stretch>
            <a:fillRect/>
          </a:stretch>
        </p:blipFill>
        <p:spPr>
          <a:xfrm>
            <a:off x="2194936" y="475693"/>
            <a:ext cx="5809638" cy="654607"/>
          </a:xfrm>
          <a:prstGeom prst="rect">
            <a:avLst/>
          </a:prstGeom>
        </p:spPr>
      </p:pic>
      <p:pic>
        <p:nvPicPr>
          <p:cNvPr id="8" name="Picture 7"/>
          <p:cNvPicPr>
            <a:picLocks noChangeAspect="1"/>
          </p:cNvPicPr>
          <p:nvPr/>
        </p:nvPicPr>
        <p:blipFill>
          <a:blip r:embed="rId3"/>
          <a:stretch>
            <a:fillRect/>
          </a:stretch>
        </p:blipFill>
        <p:spPr>
          <a:xfrm>
            <a:off x="718645" y="2499254"/>
            <a:ext cx="11164283" cy="1681154"/>
          </a:xfrm>
          <a:prstGeom prst="rect">
            <a:avLst/>
          </a:prstGeom>
        </p:spPr>
      </p:pic>
      <p:pic>
        <p:nvPicPr>
          <p:cNvPr id="9" name="Picture 8"/>
          <p:cNvPicPr>
            <a:picLocks noChangeAspect="1"/>
          </p:cNvPicPr>
          <p:nvPr/>
        </p:nvPicPr>
        <p:blipFill>
          <a:blip r:embed="rId4"/>
          <a:stretch>
            <a:fillRect/>
          </a:stretch>
        </p:blipFill>
        <p:spPr>
          <a:xfrm>
            <a:off x="887680" y="1782328"/>
            <a:ext cx="4726747" cy="467751"/>
          </a:xfrm>
          <a:prstGeom prst="rect">
            <a:avLst/>
          </a:prstGeom>
        </p:spPr>
      </p:pic>
      <p:cxnSp>
        <p:nvCxnSpPr>
          <p:cNvPr id="10" name="Straight Connector 9"/>
          <p:cNvCxnSpPr/>
          <p:nvPr/>
        </p:nvCxnSpPr>
        <p:spPr>
          <a:xfrm flipV="1">
            <a:off x="2362200" y="1234978"/>
            <a:ext cx="5642374" cy="1339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V="1">
            <a:off x="0" y="4800600"/>
            <a:ext cx="12192000" cy="50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659114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124</a:t>
            </a:fld>
            <a:endParaRPr lang="en-AU"/>
          </a:p>
        </p:txBody>
      </p:sp>
      <p:pic>
        <p:nvPicPr>
          <p:cNvPr id="5" name="Picture 4"/>
          <p:cNvPicPr>
            <a:picLocks noChangeAspect="1"/>
          </p:cNvPicPr>
          <p:nvPr/>
        </p:nvPicPr>
        <p:blipFill>
          <a:blip r:embed="rId2"/>
          <a:stretch>
            <a:fillRect/>
          </a:stretch>
        </p:blipFill>
        <p:spPr>
          <a:xfrm>
            <a:off x="588585" y="1151956"/>
            <a:ext cx="11018004" cy="1460499"/>
          </a:xfrm>
          <a:prstGeom prst="rect">
            <a:avLst/>
          </a:prstGeom>
        </p:spPr>
      </p:pic>
      <p:sp>
        <p:nvSpPr>
          <p:cNvPr id="6" name="TextBox 5"/>
          <p:cNvSpPr txBox="1"/>
          <p:nvPr/>
        </p:nvSpPr>
        <p:spPr>
          <a:xfrm>
            <a:off x="588585" y="431372"/>
            <a:ext cx="5359400" cy="523220"/>
          </a:xfrm>
          <a:prstGeom prst="rect">
            <a:avLst/>
          </a:prstGeom>
          <a:noFill/>
        </p:spPr>
        <p:txBody>
          <a:bodyPr wrap="square" rtlCol="0">
            <a:spAutoFit/>
          </a:bodyPr>
          <a:lstStyle/>
          <a:p>
            <a:r>
              <a:rPr lang="en-US" sz="2800" u="sng" dirty="0" smtClean="0">
                <a:solidFill>
                  <a:srgbClr val="00B050"/>
                </a:solidFill>
              </a:rPr>
              <a:t>Two Major Problems to Address</a:t>
            </a:r>
            <a:endParaRPr lang="en-US" sz="2800" u="sng" dirty="0">
              <a:solidFill>
                <a:srgbClr val="00B050"/>
              </a:solidFill>
            </a:endParaRPr>
          </a:p>
        </p:txBody>
      </p:sp>
      <p:pic>
        <p:nvPicPr>
          <p:cNvPr id="8" name="Picture 7"/>
          <p:cNvPicPr>
            <a:picLocks noChangeAspect="1"/>
          </p:cNvPicPr>
          <p:nvPr/>
        </p:nvPicPr>
        <p:blipFill>
          <a:blip r:embed="rId3"/>
          <a:stretch>
            <a:fillRect/>
          </a:stretch>
        </p:blipFill>
        <p:spPr>
          <a:xfrm>
            <a:off x="599698" y="3130923"/>
            <a:ext cx="11379206" cy="1123577"/>
          </a:xfrm>
          <a:prstGeom prst="rect">
            <a:avLst/>
          </a:prstGeom>
        </p:spPr>
      </p:pic>
      <p:sp>
        <p:nvSpPr>
          <p:cNvPr id="9" name="TextBox 8"/>
          <p:cNvSpPr txBox="1"/>
          <p:nvPr/>
        </p:nvSpPr>
        <p:spPr>
          <a:xfrm>
            <a:off x="599698" y="2640856"/>
            <a:ext cx="2679700" cy="461665"/>
          </a:xfrm>
          <a:prstGeom prst="rect">
            <a:avLst/>
          </a:prstGeom>
          <a:noFill/>
        </p:spPr>
        <p:txBody>
          <a:bodyPr wrap="square" rtlCol="0">
            <a:spAutoFit/>
          </a:bodyPr>
          <a:lstStyle/>
          <a:p>
            <a:r>
              <a:rPr lang="en-US" sz="2400" b="1" u="sng" dirty="0" smtClean="0">
                <a:solidFill>
                  <a:srgbClr val="00B050"/>
                </a:solidFill>
              </a:rPr>
              <a:t>Problem</a:t>
            </a:r>
            <a:endParaRPr lang="en-US" sz="2400" b="1" u="sng" dirty="0">
              <a:solidFill>
                <a:srgbClr val="00B050"/>
              </a:solidFill>
            </a:endParaRPr>
          </a:p>
        </p:txBody>
      </p:sp>
      <p:pic>
        <p:nvPicPr>
          <p:cNvPr id="10" name="Picture 9"/>
          <p:cNvPicPr>
            <a:picLocks noChangeAspect="1"/>
          </p:cNvPicPr>
          <p:nvPr/>
        </p:nvPicPr>
        <p:blipFill>
          <a:blip r:embed="rId4"/>
          <a:stretch>
            <a:fillRect/>
          </a:stretch>
        </p:blipFill>
        <p:spPr>
          <a:xfrm>
            <a:off x="599699" y="4772968"/>
            <a:ext cx="11379206" cy="1411931"/>
          </a:xfrm>
          <a:prstGeom prst="rect">
            <a:avLst/>
          </a:prstGeom>
        </p:spPr>
      </p:pic>
    </p:spTree>
    <p:extLst>
      <p:ext uri="{BB962C8B-B14F-4D97-AF65-F5344CB8AC3E}">
        <p14:creationId xmlns:p14="http://schemas.microsoft.com/office/powerpoint/2010/main" val="107458858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125</a:t>
            </a:fld>
            <a:endParaRPr lang="en-AU"/>
          </a:p>
        </p:txBody>
      </p:sp>
      <p:pic>
        <p:nvPicPr>
          <p:cNvPr id="5" name="Picture 4"/>
          <p:cNvPicPr>
            <a:picLocks noChangeAspect="1"/>
          </p:cNvPicPr>
          <p:nvPr/>
        </p:nvPicPr>
        <p:blipFill>
          <a:blip r:embed="rId2"/>
          <a:stretch>
            <a:fillRect/>
          </a:stretch>
        </p:blipFill>
        <p:spPr>
          <a:xfrm>
            <a:off x="532367" y="388895"/>
            <a:ext cx="6935233" cy="409617"/>
          </a:xfrm>
          <a:prstGeom prst="rect">
            <a:avLst/>
          </a:prstGeom>
        </p:spPr>
      </p:pic>
      <p:pic>
        <p:nvPicPr>
          <p:cNvPr id="6" name="Picture 5"/>
          <p:cNvPicPr>
            <a:picLocks noChangeAspect="1"/>
          </p:cNvPicPr>
          <p:nvPr/>
        </p:nvPicPr>
        <p:blipFill>
          <a:blip r:embed="rId3"/>
          <a:stretch>
            <a:fillRect/>
          </a:stretch>
        </p:blipFill>
        <p:spPr>
          <a:xfrm>
            <a:off x="2220912" y="1085868"/>
            <a:ext cx="2490504" cy="1558230"/>
          </a:xfrm>
          <a:prstGeom prst="rect">
            <a:avLst/>
          </a:prstGeom>
        </p:spPr>
      </p:pic>
      <p:pic>
        <p:nvPicPr>
          <p:cNvPr id="7" name="Picture 6"/>
          <p:cNvPicPr>
            <a:picLocks noChangeAspect="1"/>
          </p:cNvPicPr>
          <p:nvPr/>
        </p:nvPicPr>
        <p:blipFill>
          <a:blip r:embed="rId4"/>
          <a:stretch>
            <a:fillRect/>
          </a:stretch>
        </p:blipFill>
        <p:spPr>
          <a:xfrm>
            <a:off x="532367" y="2689146"/>
            <a:ext cx="10375900" cy="1413716"/>
          </a:xfrm>
          <a:prstGeom prst="rect">
            <a:avLst/>
          </a:prstGeom>
        </p:spPr>
      </p:pic>
      <p:pic>
        <p:nvPicPr>
          <p:cNvPr id="8" name="Picture 7"/>
          <p:cNvPicPr>
            <a:picLocks noChangeAspect="1"/>
          </p:cNvPicPr>
          <p:nvPr/>
        </p:nvPicPr>
        <p:blipFill>
          <a:blip r:embed="rId5"/>
          <a:stretch>
            <a:fillRect/>
          </a:stretch>
        </p:blipFill>
        <p:spPr>
          <a:xfrm>
            <a:off x="0" y="4048884"/>
            <a:ext cx="11929921" cy="1586738"/>
          </a:xfrm>
          <a:prstGeom prst="rect">
            <a:avLst/>
          </a:prstGeom>
        </p:spPr>
      </p:pic>
    </p:spTree>
    <p:extLst>
      <p:ext uri="{BB962C8B-B14F-4D97-AF65-F5344CB8AC3E}">
        <p14:creationId xmlns:p14="http://schemas.microsoft.com/office/powerpoint/2010/main" val="245650038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126</a:t>
            </a:fld>
            <a:endParaRPr lang="en-AU"/>
          </a:p>
        </p:txBody>
      </p:sp>
      <p:pic>
        <p:nvPicPr>
          <p:cNvPr id="4" name="Picture 3"/>
          <p:cNvPicPr>
            <a:picLocks noChangeAspect="1"/>
          </p:cNvPicPr>
          <p:nvPr/>
        </p:nvPicPr>
        <p:blipFill>
          <a:blip r:embed="rId2"/>
          <a:stretch>
            <a:fillRect/>
          </a:stretch>
        </p:blipFill>
        <p:spPr>
          <a:xfrm>
            <a:off x="639572" y="232717"/>
            <a:ext cx="10916030" cy="2708750"/>
          </a:xfrm>
          <a:prstGeom prst="rect">
            <a:avLst/>
          </a:prstGeom>
        </p:spPr>
      </p:pic>
      <p:sp>
        <p:nvSpPr>
          <p:cNvPr id="7" name="TextBox 6"/>
          <p:cNvSpPr txBox="1"/>
          <p:nvPr/>
        </p:nvSpPr>
        <p:spPr>
          <a:xfrm>
            <a:off x="639572" y="3129863"/>
            <a:ext cx="2621365" cy="461665"/>
          </a:xfrm>
          <a:prstGeom prst="rect">
            <a:avLst/>
          </a:prstGeom>
          <a:noFill/>
        </p:spPr>
        <p:txBody>
          <a:bodyPr wrap="square" rtlCol="0">
            <a:spAutoFit/>
          </a:bodyPr>
          <a:lstStyle/>
          <a:p>
            <a:r>
              <a:rPr lang="en-US" sz="2400" b="1" u="sng" dirty="0" smtClean="0">
                <a:solidFill>
                  <a:srgbClr val="00B050"/>
                </a:solidFill>
              </a:rPr>
              <a:t>Problem</a:t>
            </a:r>
            <a:endParaRPr lang="en-US" sz="2400" b="1" u="sng" dirty="0">
              <a:solidFill>
                <a:srgbClr val="00B050"/>
              </a:solidFill>
            </a:endParaRPr>
          </a:p>
        </p:txBody>
      </p:sp>
      <p:pic>
        <p:nvPicPr>
          <p:cNvPr id="9" name="Picture 8"/>
          <p:cNvPicPr>
            <a:picLocks noChangeAspect="1"/>
          </p:cNvPicPr>
          <p:nvPr/>
        </p:nvPicPr>
        <p:blipFill>
          <a:blip r:embed="rId3"/>
          <a:stretch>
            <a:fillRect/>
          </a:stretch>
        </p:blipFill>
        <p:spPr>
          <a:xfrm>
            <a:off x="639572" y="3591528"/>
            <a:ext cx="9117013" cy="718414"/>
          </a:xfrm>
          <a:prstGeom prst="rect">
            <a:avLst/>
          </a:prstGeom>
        </p:spPr>
      </p:pic>
      <p:pic>
        <p:nvPicPr>
          <p:cNvPr id="10" name="Picture 9"/>
          <p:cNvPicPr>
            <a:picLocks noChangeAspect="1"/>
          </p:cNvPicPr>
          <p:nvPr/>
        </p:nvPicPr>
        <p:blipFill>
          <a:blip r:embed="rId4"/>
          <a:stretch>
            <a:fillRect/>
          </a:stretch>
        </p:blipFill>
        <p:spPr>
          <a:xfrm>
            <a:off x="495014" y="4278233"/>
            <a:ext cx="9406128" cy="1997891"/>
          </a:xfrm>
          <a:prstGeom prst="rect">
            <a:avLst/>
          </a:prstGeom>
        </p:spPr>
      </p:pic>
    </p:spTree>
    <p:extLst>
      <p:ext uri="{BB962C8B-B14F-4D97-AF65-F5344CB8AC3E}">
        <p14:creationId xmlns:p14="http://schemas.microsoft.com/office/powerpoint/2010/main" val="28163037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127</a:t>
            </a:fld>
            <a:endParaRPr lang="en-AU"/>
          </a:p>
        </p:txBody>
      </p:sp>
      <p:pic>
        <p:nvPicPr>
          <p:cNvPr id="7" name="Picture 6"/>
          <p:cNvPicPr>
            <a:picLocks noChangeAspect="1"/>
          </p:cNvPicPr>
          <p:nvPr/>
        </p:nvPicPr>
        <p:blipFill>
          <a:blip r:embed="rId2"/>
          <a:stretch>
            <a:fillRect/>
          </a:stretch>
        </p:blipFill>
        <p:spPr>
          <a:xfrm>
            <a:off x="311958" y="307974"/>
            <a:ext cx="11732230" cy="3375025"/>
          </a:xfrm>
          <a:prstGeom prst="rect">
            <a:avLst/>
          </a:prstGeom>
        </p:spPr>
      </p:pic>
      <p:cxnSp>
        <p:nvCxnSpPr>
          <p:cNvPr id="8" name="Straight Connector 7"/>
          <p:cNvCxnSpPr/>
          <p:nvPr/>
        </p:nvCxnSpPr>
        <p:spPr>
          <a:xfrm flipV="1">
            <a:off x="0" y="3822700"/>
            <a:ext cx="12192000" cy="50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84569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128</a:t>
            </a:fld>
            <a:endParaRPr lang="en-AU"/>
          </a:p>
        </p:txBody>
      </p:sp>
      <p:pic>
        <p:nvPicPr>
          <p:cNvPr id="4" name="Picture 3"/>
          <p:cNvPicPr>
            <a:picLocks noChangeAspect="1"/>
          </p:cNvPicPr>
          <p:nvPr/>
        </p:nvPicPr>
        <p:blipFill>
          <a:blip r:embed="rId2"/>
          <a:stretch>
            <a:fillRect/>
          </a:stretch>
        </p:blipFill>
        <p:spPr>
          <a:xfrm>
            <a:off x="139165" y="241300"/>
            <a:ext cx="5478998" cy="617537"/>
          </a:xfrm>
          <a:prstGeom prst="rect">
            <a:avLst/>
          </a:prstGeom>
        </p:spPr>
      </p:pic>
      <p:pic>
        <p:nvPicPr>
          <p:cNvPr id="5" name="Picture 4"/>
          <p:cNvPicPr>
            <a:picLocks noChangeAspect="1"/>
          </p:cNvPicPr>
          <p:nvPr/>
        </p:nvPicPr>
        <p:blipFill>
          <a:blip r:embed="rId3"/>
          <a:stretch>
            <a:fillRect/>
          </a:stretch>
        </p:blipFill>
        <p:spPr>
          <a:xfrm>
            <a:off x="7158" y="1117600"/>
            <a:ext cx="11803842" cy="2095182"/>
          </a:xfrm>
          <a:prstGeom prst="rect">
            <a:avLst/>
          </a:prstGeom>
        </p:spPr>
      </p:pic>
      <p:cxnSp>
        <p:nvCxnSpPr>
          <p:cNvPr id="6" name="Straight Connector 5"/>
          <p:cNvCxnSpPr/>
          <p:nvPr/>
        </p:nvCxnSpPr>
        <p:spPr>
          <a:xfrm flipV="1">
            <a:off x="266705" y="858837"/>
            <a:ext cx="5351458" cy="13392"/>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4"/>
          <a:stretch>
            <a:fillRect/>
          </a:stretch>
        </p:blipFill>
        <p:spPr>
          <a:xfrm>
            <a:off x="0" y="3458153"/>
            <a:ext cx="11884010" cy="2546574"/>
          </a:xfrm>
          <a:prstGeom prst="rect">
            <a:avLst/>
          </a:prstGeom>
        </p:spPr>
      </p:pic>
    </p:spTree>
    <p:extLst>
      <p:ext uri="{BB962C8B-B14F-4D97-AF65-F5344CB8AC3E}">
        <p14:creationId xmlns:p14="http://schemas.microsoft.com/office/powerpoint/2010/main" val="46448647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129</a:t>
            </a:fld>
            <a:endParaRPr lang="en-AU"/>
          </a:p>
        </p:txBody>
      </p:sp>
      <p:pic>
        <p:nvPicPr>
          <p:cNvPr id="4" name="Picture 3"/>
          <p:cNvPicPr>
            <a:picLocks noChangeAspect="1"/>
          </p:cNvPicPr>
          <p:nvPr/>
        </p:nvPicPr>
        <p:blipFill>
          <a:blip r:embed="rId2"/>
          <a:stretch>
            <a:fillRect/>
          </a:stretch>
        </p:blipFill>
        <p:spPr>
          <a:xfrm>
            <a:off x="423704" y="304800"/>
            <a:ext cx="11194892" cy="1231900"/>
          </a:xfrm>
          <a:prstGeom prst="rect">
            <a:avLst/>
          </a:prstGeom>
        </p:spPr>
      </p:pic>
    </p:spTree>
    <p:extLst>
      <p:ext uri="{BB962C8B-B14F-4D97-AF65-F5344CB8AC3E}">
        <p14:creationId xmlns:p14="http://schemas.microsoft.com/office/powerpoint/2010/main" val="3327695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13</a:t>
            </a:fld>
            <a:endParaRPr lang="en-AU"/>
          </a:p>
        </p:txBody>
      </p:sp>
      <p:pic>
        <p:nvPicPr>
          <p:cNvPr id="4" name="Picture 3"/>
          <p:cNvPicPr>
            <a:picLocks noChangeAspect="1"/>
          </p:cNvPicPr>
          <p:nvPr/>
        </p:nvPicPr>
        <p:blipFill>
          <a:blip r:embed="rId2"/>
          <a:stretch>
            <a:fillRect/>
          </a:stretch>
        </p:blipFill>
        <p:spPr>
          <a:xfrm>
            <a:off x="245930" y="141668"/>
            <a:ext cx="10568772" cy="5576552"/>
          </a:xfrm>
          <a:prstGeom prst="rect">
            <a:avLst/>
          </a:prstGeom>
        </p:spPr>
      </p:pic>
    </p:spTree>
    <p:extLst>
      <p:ext uri="{BB962C8B-B14F-4D97-AF65-F5344CB8AC3E}">
        <p14:creationId xmlns:p14="http://schemas.microsoft.com/office/powerpoint/2010/main" val="222087890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130</a:t>
            </a:fld>
            <a:endParaRPr lang="en-AU"/>
          </a:p>
        </p:txBody>
      </p:sp>
      <p:sp>
        <p:nvSpPr>
          <p:cNvPr id="4" name="TextBox 3"/>
          <p:cNvSpPr txBox="1"/>
          <p:nvPr/>
        </p:nvSpPr>
        <p:spPr>
          <a:xfrm>
            <a:off x="411004" y="139701"/>
            <a:ext cx="261878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5" name="Picture 4"/>
          <p:cNvPicPr>
            <a:picLocks noChangeAspect="1"/>
          </p:cNvPicPr>
          <p:nvPr/>
        </p:nvPicPr>
        <p:blipFill>
          <a:blip r:embed="rId2"/>
          <a:stretch>
            <a:fillRect/>
          </a:stretch>
        </p:blipFill>
        <p:spPr>
          <a:xfrm>
            <a:off x="1906645" y="139701"/>
            <a:ext cx="9779000" cy="1961655"/>
          </a:xfrm>
          <a:prstGeom prst="rect">
            <a:avLst/>
          </a:prstGeom>
        </p:spPr>
      </p:pic>
      <p:pic>
        <p:nvPicPr>
          <p:cNvPr id="6" name="Picture 5"/>
          <p:cNvPicPr>
            <a:picLocks noChangeAspect="1"/>
          </p:cNvPicPr>
          <p:nvPr/>
        </p:nvPicPr>
        <p:blipFill>
          <a:blip r:embed="rId3"/>
          <a:stretch>
            <a:fillRect/>
          </a:stretch>
        </p:blipFill>
        <p:spPr>
          <a:xfrm>
            <a:off x="534987" y="2359024"/>
            <a:ext cx="11314113" cy="3089463"/>
          </a:xfrm>
          <a:prstGeom prst="rect">
            <a:avLst/>
          </a:prstGeom>
        </p:spPr>
      </p:pic>
    </p:spTree>
    <p:extLst>
      <p:ext uri="{BB962C8B-B14F-4D97-AF65-F5344CB8AC3E}">
        <p14:creationId xmlns:p14="http://schemas.microsoft.com/office/powerpoint/2010/main" val="151035352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131</a:t>
            </a:fld>
            <a:endParaRPr lang="en-AU"/>
          </a:p>
        </p:txBody>
      </p:sp>
      <p:pic>
        <p:nvPicPr>
          <p:cNvPr id="4" name="Picture 3"/>
          <p:cNvPicPr>
            <a:picLocks noChangeAspect="1"/>
          </p:cNvPicPr>
          <p:nvPr/>
        </p:nvPicPr>
        <p:blipFill>
          <a:blip r:embed="rId2"/>
          <a:stretch>
            <a:fillRect/>
          </a:stretch>
        </p:blipFill>
        <p:spPr>
          <a:xfrm>
            <a:off x="508849" y="241300"/>
            <a:ext cx="11275593" cy="2260599"/>
          </a:xfrm>
          <a:prstGeom prst="rect">
            <a:avLst/>
          </a:prstGeom>
        </p:spPr>
      </p:pic>
      <p:pic>
        <p:nvPicPr>
          <p:cNvPr id="5" name="Picture 4"/>
          <p:cNvPicPr>
            <a:picLocks noChangeAspect="1"/>
          </p:cNvPicPr>
          <p:nvPr/>
        </p:nvPicPr>
        <p:blipFill>
          <a:blip r:embed="rId3"/>
          <a:stretch>
            <a:fillRect/>
          </a:stretch>
        </p:blipFill>
        <p:spPr>
          <a:xfrm>
            <a:off x="407248" y="2860674"/>
            <a:ext cx="11098951" cy="1651308"/>
          </a:xfrm>
          <a:prstGeom prst="rect">
            <a:avLst/>
          </a:prstGeom>
        </p:spPr>
      </p:pic>
      <p:pic>
        <p:nvPicPr>
          <p:cNvPr id="7" name="Picture 6"/>
          <p:cNvPicPr>
            <a:picLocks noChangeAspect="1"/>
          </p:cNvPicPr>
          <p:nvPr/>
        </p:nvPicPr>
        <p:blipFill>
          <a:blip r:embed="rId4"/>
          <a:stretch>
            <a:fillRect/>
          </a:stretch>
        </p:blipFill>
        <p:spPr>
          <a:xfrm>
            <a:off x="508849" y="4828658"/>
            <a:ext cx="11014814" cy="937142"/>
          </a:xfrm>
          <a:prstGeom prst="rect">
            <a:avLst/>
          </a:prstGeom>
        </p:spPr>
      </p:pic>
    </p:spTree>
    <p:extLst>
      <p:ext uri="{BB962C8B-B14F-4D97-AF65-F5344CB8AC3E}">
        <p14:creationId xmlns:p14="http://schemas.microsoft.com/office/powerpoint/2010/main" val="96982445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132</a:t>
            </a:fld>
            <a:endParaRPr lang="en-AU"/>
          </a:p>
        </p:txBody>
      </p:sp>
      <p:pic>
        <p:nvPicPr>
          <p:cNvPr id="4" name="Picture 3"/>
          <p:cNvPicPr>
            <a:picLocks noChangeAspect="1"/>
          </p:cNvPicPr>
          <p:nvPr/>
        </p:nvPicPr>
        <p:blipFill>
          <a:blip r:embed="rId2"/>
          <a:stretch>
            <a:fillRect/>
          </a:stretch>
        </p:blipFill>
        <p:spPr>
          <a:xfrm>
            <a:off x="316362" y="368300"/>
            <a:ext cx="10896121" cy="2844800"/>
          </a:xfrm>
          <a:prstGeom prst="rect">
            <a:avLst/>
          </a:prstGeom>
        </p:spPr>
      </p:pic>
      <p:pic>
        <p:nvPicPr>
          <p:cNvPr id="5" name="Picture 4"/>
          <p:cNvPicPr>
            <a:picLocks noChangeAspect="1"/>
          </p:cNvPicPr>
          <p:nvPr/>
        </p:nvPicPr>
        <p:blipFill>
          <a:blip r:embed="rId3"/>
          <a:stretch>
            <a:fillRect/>
          </a:stretch>
        </p:blipFill>
        <p:spPr>
          <a:xfrm>
            <a:off x="316362" y="3784599"/>
            <a:ext cx="11189838" cy="1202327"/>
          </a:xfrm>
          <a:prstGeom prst="rect">
            <a:avLst/>
          </a:prstGeom>
        </p:spPr>
      </p:pic>
    </p:spTree>
    <p:extLst>
      <p:ext uri="{BB962C8B-B14F-4D97-AF65-F5344CB8AC3E}">
        <p14:creationId xmlns:p14="http://schemas.microsoft.com/office/powerpoint/2010/main" val="38416069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133</a:t>
            </a:fld>
            <a:endParaRPr lang="en-AU"/>
          </a:p>
        </p:txBody>
      </p:sp>
      <p:pic>
        <p:nvPicPr>
          <p:cNvPr id="4" name="Picture 3"/>
          <p:cNvPicPr>
            <a:picLocks noChangeAspect="1"/>
          </p:cNvPicPr>
          <p:nvPr/>
        </p:nvPicPr>
        <p:blipFill>
          <a:blip r:embed="rId2"/>
          <a:stretch>
            <a:fillRect/>
          </a:stretch>
        </p:blipFill>
        <p:spPr>
          <a:xfrm>
            <a:off x="801895" y="1993900"/>
            <a:ext cx="11258176" cy="3492500"/>
          </a:xfrm>
          <a:prstGeom prst="rect">
            <a:avLst/>
          </a:prstGeom>
        </p:spPr>
      </p:pic>
      <p:pic>
        <p:nvPicPr>
          <p:cNvPr id="5" name="Picture 4"/>
          <p:cNvPicPr>
            <a:picLocks noChangeAspect="1"/>
          </p:cNvPicPr>
          <p:nvPr/>
        </p:nvPicPr>
        <p:blipFill>
          <a:blip r:embed="rId3"/>
          <a:stretch>
            <a:fillRect/>
          </a:stretch>
        </p:blipFill>
        <p:spPr>
          <a:xfrm>
            <a:off x="801895" y="520700"/>
            <a:ext cx="3520044" cy="1131887"/>
          </a:xfrm>
          <a:prstGeom prst="rect">
            <a:avLst/>
          </a:prstGeom>
        </p:spPr>
      </p:pic>
      <p:cxnSp>
        <p:nvCxnSpPr>
          <p:cNvPr id="6" name="Straight Connector 5"/>
          <p:cNvCxnSpPr/>
          <p:nvPr/>
        </p:nvCxnSpPr>
        <p:spPr>
          <a:xfrm flipV="1">
            <a:off x="805080" y="1652587"/>
            <a:ext cx="3516859" cy="1339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018925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134</a:t>
            </a:fld>
            <a:endParaRPr lang="en-AU"/>
          </a:p>
        </p:txBody>
      </p:sp>
      <p:pic>
        <p:nvPicPr>
          <p:cNvPr id="4" name="Picture 3"/>
          <p:cNvPicPr>
            <a:picLocks noChangeAspect="1"/>
          </p:cNvPicPr>
          <p:nvPr/>
        </p:nvPicPr>
        <p:blipFill>
          <a:blip r:embed="rId2"/>
          <a:stretch>
            <a:fillRect/>
          </a:stretch>
        </p:blipFill>
        <p:spPr>
          <a:xfrm>
            <a:off x="136341" y="1179285"/>
            <a:ext cx="11076142" cy="3958045"/>
          </a:xfrm>
          <a:prstGeom prst="rect">
            <a:avLst/>
          </a:prstGeom>
        </p:spPr>
      </p:pic>
      <p:sp>
        <p:nvSpPr>
          <p:cNvPr id="6" name="TextBox 5"/>
          <p:cNvSpPr txBox="1"/>
          <p:nvPr/>
        </p:nvSpPr>
        <p:spPr>
          <a:xfrm>
            <a:off x="457200" y="393700"/>
            <a:ext cx="2260600" cy="523220"/>
          </a:xfrm>
          <a:prstGeom prst="rect">
            <a:avLst/>
          </a:prstGeom>
          <a:noFill/>
        </p:spPr>
        <p:txBody>
          <a:bodyPr wrap="square" rtlCol="0">
            <a:spAutoFit/>
          </a:bodyPr>
          <a:lstStyle/>
          <a:p>
            <a:r>
              <a:rPr lang="en-US" sz="2800" b="1" u="sng" dirty="0" err="1" smtClean="0">
                <a:solidFill>
                  <a:srgbClr val="00B050"/>
                </a:solidFill>
              </a:rPr>
              <a:t>Wronskian</a:t>
            </a:r>
            <a:endParaRPr lang="en-US" sz="2800" b="1" u="sng" dirty="0">
              <a:solidFill>
                <a:srgbClr val="00B050"/>
              </a:solidFill>
            </a:endParaRPr>
          </a:p>
        </p:txBody>
      </p:sp>
    </p:spTree>
    <p:extLst>
      <p:ext uri="{BB962C8B-B14F-4D97-AF65-F5344CB8AC3E}">
        <p14:creationId xmlns:p14="http://schemas.microsoft.com/office/powerpoint/2010/main" val="25586303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135</a:t>
            </a:fld>
            <a:endParaRPr lang="en-AU"/>
          </a:p>
        </p:txBody>
      </p:sp>
      <p:pic>
        <p:nvPicPr>
          <p:cNvPr id="4" name="Picture 3"/>
          <p:cNvPicPr>
            <a:picLocks noChangeAspect="1"/>
          </p:cNvPicPr>
          <p:nvPr/>
        </p:nvPicPr>
        <p:blipFill>
          <a:blip r:embed="rId2"/>
          <a:stretch>
            <a:fillRect/>
          </a:stretch>
        </p:blipFill>
        <p:spPr>
          <a:xfrm>
            <a:off x="85928" y="209006"/>
            <a:ext cx="9814530" cy="1675311"/>
          </a:xfrm>
          <a:prstGeom prst="rect">
            <a:avLst/>
          </a:prstGeom>
        </p:spPr>
      </p:pic>
      <p:pic>
        <p:nvPicPr>
          <p:cNvPr id="5" name="Picture 4"/>
          <p:cNvPicPr>
            <a:picLocks noChangeAspect="1"/>
          </p:cNvPicPr>
          <p:nvPr/>
        </p:nvPicPr>
        <p:blipFill>
          <a:blip r:embed="rId3"/>
          <a:stretch>
            <a:fillRect/>
          </a:stretch>
        </p:blipFill>
        <p:spPr>
          <a:xfrm>
            <a:off x="85928" y="1982061"/>
            <a:ext cx="3885181" cy="4245198"/>
          </a:xfrm>
          <a:prstGeom prst="rect">
            <a:avLst/>
          </a:prstGeom>
        </p:spPr>
      </p:pic>
    </p:spTree>
    <p:extLst>
      <p:ext uri="{BB962C8B-B14F-4D97-AF65-F5344CB8AC3E}">
        <p14:creationId xmlns:p14="http://schemas.microsoft.com/office/powerpoint/2010/main" val="302030501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136</a:t>
            </a:fld>
            <a:endParaRPr lang="en-AU"/>
          </a:p>
        </p:txBody>
      </p:sp>
      <p:pic>
        <p:nvPicPr>
          <p:cNvPr id="5" name="Picture 4"/>
          <p:cNvPicPr>
            <a:picLocks noChangeAspect="1"/>
          </p:cNvPicPr>
          <p:nvPr/>
        </p:nvPicPr>
        <p:blipFill>
          <a:blip r:embed="rId2"/>
          <a:stretch>
            <a:fillRect/>
          </a:stretch>
        </p:blipFill>
        <p:spPr>
          <a:xfrm>
            <a:off x="244118" y="43949"/>
            <a:ext cx="4176814" cy="779009"/>
          </a:xfrm>
          <a:prstGeom prst="rect">
            <a:avLst/>
          </a:prstGeom>
        </p:spPr>
      </p:pic>
      <p:cxnSp>
        <p:nvCxnSpPr>
          <p:cNvPr id="6" name="Straight Connector 5"/>
          <p:cNvCxnSpPr/>
          <p:nvPr/>
        </p:nvCxnSpPr>
        <p:spPr>
          <a:xfrm>
            <a:off x="399826" y="753751"/>
            <a:ext cx="3865398" cy="17825"/>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3"/>
          <a:stretch>
            <a:fillRect/>
          </a:stretch>
        </p:blipFill>
        <p:spPr>
          <a:xfrm>
            <a:off x="331906" y="1063023"/>
            <a:ext cx="11531361" cy="2233748"/>
          </a:xfrm>
          <a:prstGeom prst="rect">
            <a:avLst/>
          </a:prstGeom>
        </p:spPr>
      </p:pic>
      <p:pic>
        <p:nvPicPr>
          <p:cNvPr id="13" name="Picture 12"/>
          <p:cNvPicPr>
            <a:picLocks noChangeAspect="1"/>
          </p:cNvPicPr>
          <p:nvPr/>
        </p:nvPicPr>
        <p:blipFill>
          <a:blip r:embed="rId4"/>
          <a:stretch>
            <a:fillRect/>
          </a:stretch>
        </p:blipFill>
        <p:spPr>
          <a:xfrm>
            <a:off x="1017079" y="3713795"/>
            <a:ext cx="9539391" cy="1546182"/>
          </a:xfrm>
          <a:prstGeom prst="rect">
            <a:avLst/>
          </a:prstGeom>
        </p:spPr>
      </p:pic>
      <p:cxnSp>
        <p:nvCxnSpPr>
          <p:cNvPr id="14" name="Straight Connector 13"/>
          <p:cNvCxnSpPr/>
          <p:nvPr/>
        </p:nvCxnSpPr>
        <p:spPr>
          <a:xfrm>
            <a:off x="3135086" y="4496578"/>
            <a:ext cx="352697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8291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137</a:t>
            </a:fld>
            <a:endParaRPr lang="en-AU"/>
          </a:p>
        </p:txBody>
      </p:sp>
      <p:pic>
        <p:nvPicPr>
          <p:cNvPr id="4" name="Picture 3"/>
          <p:cNvPicPr>
            <a:picLocks noChangeAspect="1"/>
          </p:cNvPicPr>
          <p:nvPr/>
        </p:nvPicPr>
        <p:blipFill>
          <a:blip r:embed="rId2"/>
          <a:stretch>
            <a:fillRect/>
          </a:stretch>
        </p:blipFill>
        <p:spPr>
          <a:xfrm>
            <a:off x="2886892" y="0"/>
            <a:ext cx="4035879" cy="2162078"/>
          </a:xfrm>
          <a:prstGeom prst="rect">
            <a:avLst/>
          </a:prstGeom>
        </p:spPr>
      </p:pic>
      <p:cxnSp>
        <p:nvCxnSpPr>
          <p:cNvPr id="5" name="Straight Connector 4"/>
          <p:cNvCxnSpPr/>
          <p:nvPr/>
        </p:nvCxnSpPr>
        <p:spPr>
          <a:xfrm>
            <a:off x="3278234" y="956544"/>
            <a:ext cx="3526971" cy="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1587" y="2162078"/>
            <a:ext cx="12190413"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130629" y="2694213"/>
            <a:ext cx="11273246" cy="1139992"/>
          </a:xfrm>
          <a:prstGeom prst="rect">
            <a:avLst/>
          </a:prstGeom>
        </p:spPr>
      </p:pic>
      <p:cxnSp>
        <p:nvCxnSpPr>
          <p:cNvPr id="10" name="Straight Connector 9"/>
          <p:cNvCxnSpPr/>
          <p:nvPr/>
        </p:nvCxnSpPr>
        <p:spPr>
          <a:xfrm>
            <a:off x="1587" y="4456787"/>
            <a:ext cx="1219041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525762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138</a:t>
            </a:fld>
            <a:endParaRPr lang="en-AU"/>
          </a:p>
        </p:txBody>
      </p:sp>
      <p:pic>
        <p:nvPicPr>
          <p:cNvPr id="4" name="Picture 3"/>
          <p:cNvPicPr>
            <a:picLocks noChangeAspect="1"/>
          </p:cNvPicPr>
          <p:nvPr/>
        </p:nvPicPr>
        <p:blipFill>
          <a:blip r:embed="rId2"/>
          <a:stretch>
            <a:fillRect/>
          </a:stretch>
        </p:blipFill>
        <p:spPr>
          <a:xfrm>
            <a:off x="365760" y="1145336"/>
            <a:ext cx="11442217" cy="1692732"/>
          </a:xfrm>
          <a:prstGeom prst="rect">
            <a:avLst/>
          </a:prstGeom>
        </p:spPr>
      </p:pic>
      <p:sp>
        <p:nvSpPr>
          <p:cNvPr id="5" name="TextBox 4"/>
          <p:cNvSpPr txBox="1"/>
          <p:nvPr/>
        </p:nvSpPr>
        <p:spPr>
          <a:xfrm>
            <a:off x="365760" y="287383"/>
            <a:ext cx="4193177" cy="646331"/>
          </a:xfrm>
          <a:prstGeom prst="rect">
            <a:avLst/>
          </a:prstGeom>
          <a:noFill/>
        </p:spPr>
        <p:txBody>
          <a:bodyPr wrap="square" rtlCol="0">
            <a:spAutoFit/>
          </a:bodyPr>
          <a:lstStyle/>
          <a:p>
            <a:r>
              <a:rPr lang="en-US" sz="3600" u="sng" dirty="0" smtClean="0">
                <a:solidFill>
                  <a:srgbClr val="00B050"/>
                </a:solidFill>
              </a:rPr>
              <a:t>Dimension</a:t>
            </a:r>
            <a:endParaRPr lang="en-US" sz="3600" u="sng" dirty="0">
              <a:solidFill>
                <a:srgbClr val="00B050"/>
              </a:solidFill>
            </a:endParaRPr>
          </a:p>
        </p:txBody>
      </p:sp>
      <p:pic>
        <p:nvPicPr>
          <p:cNvPr id="7" name="Picture 6"/>
          <p:cNvPicPr>
            <a:picLocks noChangeAspect="1"/>
          </p:cNvPicPr>
          <p:nvPr/>
        </p:nvPicPr>
        <p:blipFill>
          <a:blip r:embed="rId3"/>
          <a:stretch>
            <a:fillRect/>
          </a:stretch>
        </p:blipFill>
        <p:spPr>
          <a:xfrm>
            <a:off x="365760" y="3157416"/>
            <a:ext cx="7432766" cy="2705651"/>
          </a:xfrm>
          <a:prstGeom prst="rect">
            <a:avLst/>
          </a:prstGeom>
        </p:spPr>
      </p:pic>
      <p:cxnSp>
        <p:nvCxnSpPr>
          <p:cNvPr id="8" name="Straight Connector 7"/>
          <p:cNvCxnSpPr/>
          <p:nvPr/>
        </p:nvCxnSpPr>
        <p:spPr>
          <a:xfrm>
            <a:off x="589036" y="3797396"/>
            <a:ext cx="6033833" cy="300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618780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139</a:t>
            </a:fld>
            <a:endParaRPr lang="en-AU"/>
          </a:p>
        </p:txBody>
      </p:sp>
      <p:pic>
        <p:nvPicPr>
          <p:cNvPr id="4" name="Picture 3"/>
          <p:cNvPicPr>
            <a:picLocks noChangeAspect="1"/>
          </p:cNvPicPr>
          <p:nvPr/>
        </p:nvPicPr>
        <p:blipFill>
          <a:blip r:embed="rId2"/>
          <a:stretch>
            <a:fillRect/>
          </a:stretch>
        </p:blipFill>
        <p:spPr>
          <a:xfrm>
            <a:off x="394625" y="3117653"/>
            <a:ext cx="11596081" cy="1722663"/>
          </a:xfrm>
          <a:prstGeom prst="rect">
            <a:avLst/>
          </a:prstGeom>
        </p:spPr>
      </p:pic>
      <p:pic>
        <p:nvPicPr>
          <p:cNvPr id="5" name="Picture 4"/>
          <p:cNvPicPr>
            <a:picLocks noChangeAspect="1"/>
          </p:cNvPicPr>
          <p:nvPr/>
        </p:nvPicPr>
        <p:blipFill>
          <a:blip r:embed="rId3"/>
          <a:stretch>
            <a:fillRect/>
          </a:stretch>
        </p:blipFill>
        <p:spPr>
          <a:xfrm>
            <a:off x="394625" y="465707"/>
            <a:ext cx="10817858" cy="2066333"/>
          </a:xfrm>
          <a:prstGeom prst="rect">
            <a:avLst/>
          </a:prstGeom>
        </p:spPr>
      </p:pic>
      <p:cxnSp>
        <p:nvCxnSpPr>
          <p:cNvPr id="6" name="Straight Connector 5"/>
          <p:cNvCxnSpPr/>
          <p:nvPr/>
        </p:nvCxnSpPr>
        <p:spPr>
          <a:xfrm flipV="1">
            <a:off x="0" y="2804076"/>
            <a:ext cx="12136211" cy="41541"/>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V="1">
            <a:off x="-95794" y="5284876"/>
            <a:ext cx="12136211" cy="4154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4517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a:t>
            </a:fld>
            <a:endParaRPr lang="en-AU"/>
          </a:p>
        </p:txBody>
      </p:sp>
      <p:pic>
        <p:nvPicPr>
          <p:cNvPr id="4" name="Picture 3"/>
          <p:cNvPicPr>
            <a:picLocks noChangeAspect="1"/>
          </p:cNvPicPr>
          <p:nvPr/>
        </p:nvPicPr>
        <p:blipFill>
          <a:blip r:embed="rId2"/>
          <a:stretch>
            <a:fillRect/>
          </a:stretch>
        </p:blipFill>
        <p:spPr>
          <a:xfrm>
            <a:off x="350784" y="0"/>
            <a:ext cx="3775730" cy="1004552"/>
          </a:xfrm>
          <a:prstGeom prst="rect">
            <a:avLst/>
          </a:prstGeom>
        </p:spPr>
      </p:pic>
      <p:pic>
        <p:nvPicPr>
          <p:cNvPr id="5" name="Picture 4"/>
          <p:cNvPicPr>
            <a:picLocks noChangeAspect="1"/>
          </p:cNvPicPr>
          <p:nvPr/>
        </p:nvPicPr>
        <p:blipFill>
          <a:blip r:embed="rId3"/>
          <a:stretch>
            <a:fillRect/>
          </a:stretch>
        </p:blipFill>
        <p:spPr>
          <a:xfrm>
            <a:off x="93207" y="809502"/>
            <a:ext cx="12098793" cy="916167"/>
          </a:xfrm>
          <a:prstGeom prst="rect">
            <a:avLst/>
          </a:prstGeom>
        </p:spPr>
      </p:pic>
      <p:sp>
        <p:nvSpPr>
          <p:cNvPr id="7" name="TextBox 6"/>
          <p:cNvSpPr txBox="1"/>
          <p:nvPr/>
        </p:nvSpPr>
        <p:spPr>
          <a:xfrm>
            <a:off x="7366715" y="1390907"/>
            <a:ext cx="579550" cy="400110"/>
          </a:xfrm>
          <a:prstGeom prst="rect">
            <a:avLst/>
          </a:prstGeom>
          <a:noFill/>
        </p:spPr>
        <p:txBody>
          <a:bodyPr wrap="square" rtlCol="0">
            <a:spAutoFit/>
          </a:bodyPr>
          <a:lstStyle/>
          <a:p>
            <a:r>
              <a:rPr lang="en-US" sz="2000" b="1" dirty="0" err="1" smtClean="0"/>
              <a:t>e.g</a:t>
            </a:r>
            <a:endParaRPr lang="en-AU" sz="2000" b="1" dirty="0"/>
          </a:p>
        </p:txBody>
      </p:sp>
      <p:pic>
        <p:nvPicPr>
          <p:cNvPr id="9" name="Picture 8"/>
          <p:cNvPicPr>
            <a:picLocks noChangeAspect="1"/>
          </p:cNvPicPr>
          <p:nvPr/>
        </p:nvPicPr>
        <p:blipFill>
          <a:blip r:embed="rId4"/>
          <a:stretch>
            <a:fillRect/>
          </a:stretch>
        </p:blipFill>
        <p:spPr>
          <a:xfrm>
            <a:off x="533067" y="1814054"/>
            <a:ext cx="5175826" cy="2799651"/>
          </a:xfrm>
          <a:prstGeom prst="rect">
            <a:avLst/>
          </a:prstGeom>
        </p:spPr>
      </p:pic>
      <p:pic>
        <p:nvPicPr>
          <p:cNvPr id="10" name="Picture 9"/>
          <p:cNvPicPr>
            <a:picLocks noChangeAspect="1"/>
          </p:cNvPicPr>
          <p:nvPr/>
        </p:nvPicPr>
        <p:blipFill>
          <a:blip r:embed="rId5"/>
          <a:stretch>
            <a:fillRect/>
          </a:stretch>
        </p:blipFill>
        <p:spPr>
          <a:xfrm>
            <a:off x="6078209" y="2594007"/>
            <a:ext cx="5992321" cy="1327640"/>
          </a:xfrm>
          <a:prstGeom prst="rect">
            <a:avLst/>
          </a:prstGeom>
        </p:spPr>
      </p:pic>
      <p:pic>
        <p:nvPicPr>
          <p:cNvPr id="11" name="Picture 10"/>
          <p:cNvPicPr>
            <a:picLocks noChangeAspect="1"/>
          </p:cNvPicPr>
          <p:nvPr/>
        </p:nvPicPr>
        <p:blipFill>
          <a:blip r:embed="rId6"/>
          <a:stretch>
            <a:fillRect/>
          </a:stretch>
        </p:blipFill>
        <p:spPr>
          <a:xfrm>
            <a:off x="533067" y="4724637"/>
            <a:ext cx="11225958" cy="1136121"/>
          </a:xfrm>
          <a:prstGeom prst="rect">
            <a:avLst/>
          </a:prstGeom>
        </p:spPr>
      </p:pic>
      <p:sp>
        <p:nvSpPr>
          <p:cNvPr id="6" name="5-Point Star 5"/>
          <p:cNvSpPr/>
          <p:nvPr/>
        </p:nvSpPr>
        <p:spPr>
          <a:xfrm>
            <a:off x="276566" y="4983604"/>
            <a:ext cx="257577" cy="30909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p:cNvCxnSpPr/>
          <p:nvPr/>
        </p:nvCxnSpPr>
        <p:spPr>
          <a:xfrm flipV="1">
            <a:off x="276566" y="721117"/>
            <a:ext cx="3664369" cy="3053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78093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140</a:t>
            </a:fld>
            <a:endParaRPr lang="en-AU"/>
          </a:p>
        </p:txBody>
      </p:sp>
      <p:pic>
        <p:nvPicPr>
          <p:cNvPr id="4" name="Picture 3"/>
          <p:cNvPicPr>
            <a:picLocks noChangeAspect="1"/>
          </p:cNvPicPr>
          <p:nvPr/>
        </p:nvPicPr>
        <p:blipFill>
          <a:blip r:embed="rId2"/>
          <a:stretch>
            <a:fillRect/>
          </a:stretch>
        </p:blipFill>
        <p:spPr>
          <a:xfrm>
            <a:off x="0" y="0"/>
            <a:ext cx="9300754" cy="770365"/>
          </a:xfrm>
          <a:prstGeom prst="rect">
            <a:avLst/>
          </a:prstGeom>
        </p:spPr>
      </p:pic>
      <p:pic>
        <p:nvPicPr>
          <p:cNvPr id="6" name="Picture 5"/>
          <p:cNvPicPr>
            <a:picLocks noChangeAspect="1"/>
          </p:cNvPicPr>
          <p:nvPr/>
        </p:nvPicPr>
        <p:blipFill>
          <a:blip r:embed="rId3"/>
          <a:stretch>
            <a:fillRect/>
          </a:stretch>
        </p:blipFill>
        <p:spPr>
          <a:xfrm>
            <a:off x="187767" y="959946"/>
            <a:ext cx="7427879" cy="4518726"/>
          </a:xfrm>
          <a:prstGeom prst="rect">
            <a:avLst/>
          </a:prstGeom>
        </p:spPr>
      </p:pic>
      <p:pic>
        <p:nvPicPr>
          <p:cNvPr id="7" name="Picture 6"/>
          <p:cNvPicPr>
            <a:picLocks noChangeAspect="1"/>
          </p:cNvPicPr>
          <p:nvPr/>
        </p:nvPicPr>
        <p:blipFill>
          <a:blip r:embed="rId4"/>
          <a:stretch>
            <a:fillRect/>
          </a:stretch>
        </p:blipFill>
        <p:spPr>
          <a:xfrm>
            <a:off x="422898" y="5668254"/>
            <a:ext cx="8718277" cy="412571"/>
          </a:xfrm>
          <a:prstGeom prst="rect">
            <a:avLst/>
          </a:prstGeom>
        </p:spPr>
      </p:pic>
      <p:cxnSp>
        <p:nvCxnSpPr>
          <p:cNvPr id="9" name="Straight Connector 8"/>
          <p:cNvCxnSpPr/>
          <p:nvPr/>
        </p:nvCxnSpPr>
        <p:spPr>
          <a:xfrm>
            <a:off x="279207" y="740329"/>
            <a:ext cx="920442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398099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141</a:t>
            </a:fld>
            <a:endParaRPr lang="en-AU"/>
          </a:p>
        </p:txBody>
      </p:sp>
      <p:pic>
        <p:nvPicPr>
          <p:cNvPr id="4" name="Picture 3"/>
          <p:cNvPicPr>
            <a:picLocks noChangeAspect="1"/>
          </p:cNvPicPr>
          <p:nvPr/>
        </p:nvPicPr>
        <p:blipFill>
          <a:blip r:embed="rId2"/>
          <a:stretch>
            <a:fillRect/>
          </a:stretch>
        </p:blipFill>
        <p:spPr>
          <a:xfrm>
            <a:off x="488863" y="274321"/>
            <a:ext cx="8612955" cy="2312942"/>
          </a:xfrm>
          <a:prstGeom prst="rect">
            <a:avLst/>
          </a:prstGeom>
        </p:spPr>
      </p:pic>
      <p:pic>
        <p:nvPicPr>
          <p:cNvPr id="5" name="Picture 4"/>
          <p:cNvPicPr>
            <a:picLocks noChangeAspect="1"/>
          </p:cNvPicPr>
          <p:nvPr/>
        </p:nvPicPr>
        <p:blipFill>
          <a:blip r:embed="rId3"/>
          <a:stretch>
            <a:fillRect/>
          </a:stretch>
        </p:blipFill>
        <p:spPr>
          <a:xfrm>
            <a:off x="312965" y="3038883"/>
            <a:ext cx="7124700" cy="3209925"/>
          </a:xfrm>
          <a:prstGeom prst="rect">
            <a:avLst/>
          </a:prstGeom>
        </p:spPr>
      </p:pic>
      <p:cxnSp>
        <p:nvCxnSpPr>
          <p:cNvPr id="6" name="Straight Connector 5"/>
          <p:cNvCxnSpPr/>
          <p:nvPr/>
        </p:nvCxnSpPr>
        <p:spPr>
          <a:xfrm>
            <a:off x="148578" y="2895701"/>
            <a:ext cx="9204428" cy="42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30298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142</a:t>
            </a:fld>
            <a:endParaRPr lang="en-AU"/>
          </a:p>
        </p:txBody>
      </p:sp>
      <p:pic>
        <p:nvPicPr>
          <p:cNvPr id="4" name="Picture 3"/>
          <p:cNvPicPr>
            <a:picLocks noChangeAspect="1"/>
          </p:cNvPicPr>
          <p:nvPr/>
        </p:nvPicPr>
        <p:blipFill>
          <a:blip r:embed="rId2"/>
          <a:stretch>
            <a:fillRect/>
          </a:stretch>
        </p:blipFill>
        <p:spPr>
          <a:xfrm>
            <a:off x="259275" y="248194"/>
            <a:ext cx="11676623" cy="2495005"/>
          </a:xfrm>
          <a:prstGeom prst="rect">
            <a:avLst/>
          </a:prstGeom>
        </p:spPr>
      </p:pic>
      <p:pic>
        <p:nvPicPr>
          <p:cNvPr id="5" name="Picture 4"/>
          <p:cNvPicPr>
            <a:picLocks noChangeAspect="1"/>
          </p:cNvPicPr>
          <p:nvPr/>
        </p:nvPicPr>
        <p:blipFill>
          <a:blip r:embed="rId3"/>
          <a:stretch>
            <a:fillRect/>
          </a:stretch>
        </p:blipFill>
        <p:spPr>
          <a:xfrm>
            <a:off x="259275" y="2866724"/>
            <a:ext cx="3549423" cy="1734767"/>
          </a:xfrm>
          <a:prstGeom prst="rect">
            <a:avLst/>
          </a:prstGeom>
        </p:spPr>
      </p:pic>
    </p:spTree>
    <p:extLst>
      <p:ext uri="{BB962C8B-B14F-4D97-AF65-F5344CB8AC3E}">
        <p14:creationId xmlns:p14="http://schemas.microsoft.com/office/powerpoint/2010/main" val="388644431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143</a:t>
            </a:fld>
            <a:endParaRPr lang="en-AU"/>
          </a:p>
        </p:txBody>
      </p:sp>
      <p:pic>
        <p:nvPicPr>
          <p:cNvPr id="4" name="Picture 3"/>
          <p:cNvPicPr>
            <a:picLocks noChangeAspect="1"/>
          </p:cNvPicPr>
          <p:nvPr/>
        </p:nvPicPr>
        <p:blipFill>
          <a:blip r:embed="rId2"/>
          <a:stretch>
            <a:fillRect/>
          </a:stretch>
        </p:blipFill>
        <p:spPr>
          <a:xfrm>
            <a:off x="254513" y="1156563"/>
            <a:ext cx="8742725" cy="2288364"/>
          </a:xfrm>
          <a:prstGeom prst="rect">
            <a:avLst/>
          </a:prstGeom>
        </p:spPr>
      </p:pic>
      <p:pic>
        <p:nvPicPr>
          <p:cNvPr id="5" name="Picture 4"/>
          <p:cNvPicPr>
            <a:picLocks noChangeAspect="1"/>
          </p:cNvPicPr>
          <p:nvPr/>
        </p:nvPicPr>
        <p:blipFill>
          <a:blip r:embed="rId3"/>
          <a:stretch>
            <a:fillRect/>
          </a:stretch>
        </p:blipFill>
        <p:spPr>
          <a:xfrm>
            <a:off x="254513" y="136101"/>
            <a:ext cx="10957970" cy="880445"/>
          </a:xfrm>
          <a:prstGeom prst="rect">
            <a:avLst/>
          </a:prstGeom>
        </p:spPr>
      </p:pic>
      <p:pic>
        <p:nvPicPr>
          <p:cNvPr id="7" name="Picture 6"/>
          <p:cNvPicPr>
            <a:picLocks noChangeAspect="1"/>
          </p:cNvPicPr>
          <p:nvPr/>
        </p:nvPicPr>
        <p:blipFill>
          <a:blip r:embed="rId4"/>
          <a:stretch>
            <a:fillRect/>
          </a:stretch>
        </p:blipFill>
        <p:spPr>
          <a:xfrm>
            <a:off x="113922" y="3637706"/>
            <a:ext cx="11745278" cy="2436521"/>
          </a:xfrm>
          <a:prstGeom prst="rect">
            <a:avLst/>
          </a:prstGeom>
        </p:spPr>
      </p:pic>
    </p:spTree>
    <p:extLst>
      <p:ext uri="{BB962C8B-B14F-4D97-AF65-F5344CB8AC3E}">
        <p14:creationId xmlns:p14="http://schemas.microsoft.com/office/powerpoint/2010/main" val="371162583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144</a:t>
            </a:fld>
            <a:endParaRPr lang="en-AU"/>
          </a:p>
        </p:txBody>
      </p:sp>
      <p:pic>
        <p:nvPicPr>
          <p:cNvPr id="4" name="Picture 3"/>
          <p:cNvPicPr>
            <a:picLocks noChangeAspect="1"/>
          </p:cNvPicPr>
          <p:nvPr/>
        </p:nvPicPr>
        <p:blipFill>
          <a:blip r:embed="rId2"/>
          <a:stretch>
            <a:fillRect/>
          </a:stretch>
        </p:blipFill>
        <p:spPr>
          <a:xfrm>
            <a:off x="245141" y="222068"/>
            <a:ext cx="11419553" cy="1214846"/>
          </a:xfrm>
          <a:prstGeom prst="rect">
            <a:avLst/>
          </a:prstGeom>
        </p:spPr>
      </p:pic>
      <p:pic>
        <p:nvPicPr>
          <p:cNvPr id="5" name="Picture 4"/>
          <p:cNvPicPr>
            <a:picLocks noChangeAspect="1"/>
          </p:cNvPicPr>
          <p:nvPr/>
        </p:nvPicPr>
        <p:blipFill>
          <a:blip r:embed="rId3"/>
          <a:stretch>
            <a:fillRect/>
          </a:stretch>
        </p:blipFill>
        <p:spPr>
          <a:xfrm>
            <a:off x="319242" y="2549595"/>
            <a:ext cx="11345452" cy="2797509"/>
          </a:xfrm>
          <a:prstGeom prst="rect">
            <a:avLst/>
          </a:prstGeom>
        </p:spPr>
      </p:pic>
      <p:sp>
        <p:nvSpPr>
          <p:cNvPr id="7" name="TextBox 6"/>
          <p:cNvSpPr txBox="1"/>
          <p:nvPr/>
        </p:nvSpPr>
        <p:spPr>
          <a:xfrm>
            <a:off x="245141" y="1854926"/>
            <a:ext cx="192329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spTree>
    <p:extLst>
      <p:ext uri="{BB962C8B-B14F-4D97-AF65-F5344CB8AC3E}">
        <p14:creationId xmlns:p14="http://schemas.microsoft.com/office/powerpoint/2010/main" val="408009764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145</a:t>
            </a:fld>
            <a:endParaRPr lang="en-AU"/>
          </a:p>
        </p:txBody>
      </p:sp>
      <p:pic>
        <p:nvPicPr>
          <p:cNvPr id="4" name="Picture 3"/>
          <p:cNvPicPr>
            <a:picLocks noChangeAspect="1"/>
          </p:cNvPicPr>
          <p:nvPr/>
        </p:nvPicPr>
        <p:blipFill>
          <a:blip r:embed="rId2"/>
          <a:stretch>
            <a:fillRect/>
          </a:stretch>
        </p:blipFill>
        <p:spPr>
          <a:xfrm>
            <a:off x="365111" y="326571"/>
            <a:ext cx="10372557" cy="3664144"/>
          </a:xfrm>
          <a:prstGeom prst="rect">
            <a:avLst/>
          </a:prstGeom>
        </p:spPr>
      </p:pic>
      <p:cxnSp>
        <p:nvCxnSpPr>
          <p:cNvPr id="6" name="Straight Connector 5"/>
          <p:cNvCxnSpPr/>
          <p:nvPr/>
        </p:nvCxnSpPr>
        <p:spPr>
          <a:xfrm>
            <a:off x="0" y="4454434"/>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944771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146</a:t>
            </a:fld>
            <a:endParaRPr lang="en-AU"/>
          </a:p>
        </p:txBody>
      </p:sp>
      <p:pic>
        <p:nvPicPr>
          <p:cNvPr id="4" name="Picture 3"/>
          <p:cNvPicPr>
            <a:picLocks noChangeAspect="1"/>
          </p:cNvPicPr>
          <p:nvPr/>
        </p:nvPicPr>
        <p:blipFill>
          <a:blip r:embed="rId2"/>
          <a:stretch>
            <a:fillRect/>
          </a:stretch>
        </p:blipFill>
        <p:spPr>
          <a:xfrm>
            <a:off x="387089" y="404948"/>
            <a:ext cx="11199665" cy="1601660"/>
          </a:xfrm>
          <a:prstGeom prst="rect">
            <a:avLst/>
          </a:prstGeom>
        </p:spPr>
      </p:pic>
      <p:pic>
        <p:nvPicPr>
          <p:cNvPr id="6" name="Picture 5"/>
          <p:cNvPicPr>
            <a:picLocks noChangeAspect="1"/>
          </p:cNvPicPr>
          <p:nvPr/>
        </p:nvPicPr>
        <p:blipFill>
          <a:blip r:embed="rId3"/>
          <a:stretch>
            <a:fillRect/>
          </a:stretch>
        </p:blipFill>
        <p:spPr>
          <a:xfrm>
            <a:off x="1610541" y="2411762"/>
            <a:ext cx="8469801" cy="462754"/>
          </a:xfrm>
          <a:prstGeom prst="rect">
            <a:avLst/>
          </a:prstGeom>
        </p:spPr>
      </p:pic>
      <p:sp>
        <p:nvSpPr>
          <p:cNvPr id="7" name="TextBox 6"/>
          <p:cNvSpPr txBox="1"/>
          <p:nvPr/>
        </p:nvSpPr>
        <p:spPr>
          <a:xfrm>
            <a:off x="26036" y="2339082"/>
            <a:ext cx="192329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9" name="Picture 8"/>
          <p:cNvPicPr>
            <a:picLocks noChangeAspect="1"/>
          </p:cNvPicPr>
          <p:nvPr/>
        </p:nvPicPr>
        <p:blipFill>
          <a:blip r:embed="rId4"/>
          <a:stretch>
            <a:fillRect/>
          </a:stretch>
        </p:blipFill>
        <p:spPr>
          <a:xfrm>
            <a:off x="1440723" y="3185127"/>
            <a:ext cx="6449242" cy="2964046"/>
          </a:xfrm>
          <a:prstGeom prst="rect">
            <a:avLst/>
          </a:prstGeom>
        </p:spPr>
      </p:pic>
    </p:spTree>
    <p:extLst>
      <p:ext uri="{BB962C8B-B14F-4D97-AF65-F5344CB8AC3E}">
        <p14:creationId xmlns:p14="http://schemas.microsoft.com/office/powerpoint/2010/main" val="34803772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147</a:t>
            </a:fld>
            <a:endParaRPr lang="en-AU"/>
          </a:p>
        </p:txBody>
      </p:sp>
      <p:pic>
        <p:nvPicPr>
          <p:cNvPr id="4" name="Picture 3"/>
          <p:cNvPicPr>
            <a:picLocks noChangeAspect="1"/>
          </p:cNvPicPr>
          <p:nvPr/>
        </p:nvPicPr>
        <p:blipFill>
          <a:blip r:embed="rId2"/>
          <a:stretch>
            <a:fillRect/>
          </a:stretch>
        </p:blipFill>
        <p:spPr>
          <a:xfrm>
            <a:off x="108494" y="141208"/>
            <a:ext cx="11978185" cy="2523038"/>
          </a:xfrm>
          <a:prstGeom prst="rect">
            <a:avLst/>
          </a:prstGeom>
        </p:spPr>
      </p:pic>
      <p:pic>
        <p:nvPicPr>
          <p:cNvPr id="5" name="Picture 4"/>
          <p:cNvPicPr>
            <a:picLocks noChangeAspect="1"/>
          </p:cNvPicPr>
          <p:nvPr/>
        </p:nvPicPr>
        <p:blipFill>
          <a:blip r:embed="rId3"/>
          <a:stretch>
            <a:fillRect/>
          </a:stretch>
        </p:blipFill>
        <p:spPr>
          <a:xfrm>
            <a:off x="276001" y="2671223"/>
            <a:ext cx="8894125" cy="3614448"/>
          </a:xfrm>
          <a:prstGeom prst="rect">
            <a:avLst/>
          </a:prstGeom>
        </p:spPr>
      </p:pic>
    </p:spTree>
    <p:extLst>
      <p:ext uri="{BB962C8B-B14F-4D97-AF65-F5344CB8AC3E}">
        <p14:creationId xmlns:p14="http://schemas.microsoft.com/office/powerpoint/2010/main" val="22890559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148</a:t>
            </a:fld>
            <a:endParaRPr lang="en-AU"/>
          </a:p>
        </p:txBody>
      </p:sp>
      <p:pic>
        <p:nvPicPr>
          <p:cNvPr id="11" name="Picture 10"/>
          <p:cNvPicPr>
            <a:picLocks noChangeAspect="1"/>
          </p:cNvPicPr>
          <p:nvPr/>
        </p:nvPicPr>
        <p:blipFill>
          <a:blip r:embed="rId2"/>
          <a:stretch>
            <a:fillRect/>
          </a:stretch>
        </p:blipFill>
        <p:spPr>
          <a:xfrm>
            <a:off x="91440" y="1955481"/>
            <a:ext cx="11639006" cy="1254408"/>
          </a:xfrm>
          <a:prstGeom prst="rect">
            <a:avLst/>
          </a:prstGeom>
        </p:spPr>
      </p:pic>
      <p:pic>
        <p:nvPicPr>
          <p:cNvPr id="13" name="Picture 12"/>
          <p:cNvPicPr>
            <a:picLocks noChangeAspect="1"/>
          </p:cNvPicPr>
          <p:nvPr/>
        </p:nvPicPr>
        <p:blipFill>
          <a:blip r:embed="rId3"/>
          <a:stretch>
            <a:fillRect/>
          </a:stretch>
        </p:blipFill>
        <p:spPr>
          <a:xfrm>
            <a:off x="91440" y="4908433"/>
            <a:ext cx="10763794" cy="1376937"/>
          </a:xfrm>
          <a:prstGeom prst="rect">
            <a:avLst/>
          </a:prstGeom>
        </p:spPr>
      </p:pic>
      <p:pic>
        <p:nvPicPr>
          <p:cNvPr id="4" name="Picture 3"/>
          <p:cNvPicPr>
            <a:picLocks noChangeAspect="1"/>
          </p:cNvPicPr>
          <p:nvPr/>
        </p:nvPicPr>
        <p:blipFill>
          <a:blip r:embed="rId4"/>
          <a:stretch>
            <a:fillRect/>
          </a:stretch>
        </p:blipFill>
        <p:spPr>
          <a:xfrm>
            <a:off x="91440" y="1138558"/>
            <a:ext cx="3187338" cy="816923"/>
          </a:xfrm>
          <a:prstGeom prst="rect">
            <a:avLst/>
          </a:prstGeom>
        </p:spPr>
      </p:pic>
      <p:pic>
        <p:nvPicPr>
          <p:cNvPr id="5" name="Picture 4"/>
          <p:cNvPicPr>
            <a:picLocks noChangeAspect="1"/>
          </p:cNvPicPr>
          <p:nvPr/>
        </p:nvPicPr>
        <p:blipFill>
          <a:blip r:embed="rId5"/>
          <a:stretch>
            <a:fillRect/>
          </a:stretch>
        </p:blipFill>
        <p:spPr>
          <a:xfrm>
            <a:off x="91440" y="558644"/>
            <a:ext cx="2050869" cy="325966"/>
          </a:xfrm>
          <a:prstGeom prst="rect">
            <a:avLst/>
          </a:prstGeom>
        </p:spPr>
      </p:pic>
      <p:cxnSp>
        <p:nvCxnSpPr>
          <p:cNvPr id="7" name="Straight Connector 6"/>
          <p:cNvCxnSpPr/>
          <p:nvPr/>
        </p:nvCxnSpPr>
        <p:spPr>
          <a:xfrm>
            <a:off x="91440" y="1850979"/>
            <a:ext cx="3187338"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6"/>
          <a:stretch>
            <a:fillRect/>
          </a:stretch>
        </p:blipFill>
        <p:spPr>
          <a:xfrm>
            <a:off x="91440" y="3542535"/>
            <a:ext cx="2312126" cy="402757"/>
          </a:xfrm>
          <a:prstGeom prst="rect">
            <a:avLst/>
          </a:prstGeom>
        </p:spPr>
      </p:pic>
      <p:pic>
        <p:nvPicPr>
          <p:cNvPr id="9" name="Picture 8"/>
          <p:cNvPicPr>
            <a:picLocks noChangeAspect="1"/>
          </p:cNvPicPr>
          <p:nvPr/>
        </p:nvPicPr>
        <p:blipFill>
          <a:blip r:embed="rId7"/>
          <a:stretch>
            <a:fillRect/>
          </a:stretch>
        </p:blipFill>
        <p:spPr>
          <a:xfrm>
            <a:off x="91440" y="4019701"/>
            <a:ext cx="2899464" cy="764965"/>
          </a:xfrm>
          <a:prstGeom prst="rect">
            <a:avLst/>
          </a:prstGeom>
        </p:spPr>
      </p:pic>
      <p:cxnSp>
        <p:nvCxnSpPr>
          <p:cNvPr id="14" name="Straight Connector 13"/>
          <p:cNvCxnSpPr/>
          <p:nvPr/>
        </p:nvCxnSpPr>
        <p:spPr>
          <a:xfrm>
            <a:off x="91440" y="4776365"/>
            <a:ext cx="318733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444461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149</a:t>
            </a:fld>
            <a:endParaRPr lang="en-AU"/>
          </a:p>
        </p:txBody>
      </p:sp>
      <p:sp>
        <p:nvSpPr>
          <p:cNvPr id="5" name="TextBox 4"/>
          <p:cNvSpPr txBox="1"/>
          <p:nvPr/>
        </p:nvSpPr>
        <p:spPr>
          <a:xfrm>
            <a:off x="465906" y="96901"/>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sp>
        <p:nvSpPr>
          <p:cNvPr id="6" name="TextBox 5"/>
          <p:cNvSpPr txBox="1"/>
          <p:nvPr/>
        </p:nvSpPr>
        <p:spPr>
          <a:xfrm>
            <a:off x="465907" y="3021873"/>
            <a:ext cx="1672045" cy="523220"/>
          </a:xfrm>
          <a:prstGeom prst="rect">
            <a:avLst/>
          </a:prstGeom>
          <a:noFill/>
        </p:spPr>
        <p:txBody>
          <a:bodyPr wrap="square" rtlCol="0">
            <a:spAutoFit/>
          </a:bodyPr>
          <a:lstStyle/>
          <a:p>
            <a:r>
              <a:rPr lang="en-US" sz="2800" b="1" u="sng" dirty="0" smtClean="0">
                <a:solidFill>
                  <a:srgbClr val="00B050"/>
                </a:solidFill>
              </a:rPr>
              <a:t>Solution</a:t>
            </a:r>
            <a:endParaRPr lang="en-US" sz="2800" b="1" u="sng" dirty="0">
              <a:solidFill>
                <a:srgbClr val="00B050"/>
              </a:solidFill>
            </a:endParaRPr>
          </a:p>
        </p:txBody>
      </p:sp>
      <p:pic>
        <p:nvPicPr>
          <p:cNvPr id="8" name="Picture 7"/>
          <p:cNvPicPr>
            <a:picLocks noChangeAspect="1"/>
          </p:cNvPicPr>
          <p:nvPr/>
        </p:nvPicPr>
        <p:blipFill>
          <a:blip r:embed="rId2"/>
          <a:stretch>
            <a:fillRect/>
          </a:stretch>
        </p:blipFill>
        <p:spPr>
          <a:xfrm>
            <a:off x="2025726" y="3545093"/>
            <a:ext cx="6365696" cy="2673593"/>
          </a:xfrm>
          <a:prstGeom prst="rect">
            <a:avLst/>
          </a:prstGeom>
        </p:spPr>
      </p:pic>
      <p:pic>
        <p:nvPicPr>
          <p:cNvPr id="9" name="Picture 8"/>
          <p:cNvPicPr>
            <a:picLocks noChangeAspect="1"/>
          </p:cNvPicPr>
          <p:nvPr/>
        </p:nvPicPr>
        <p:blipFill>
          <a:blip r:embed="rId3"/>
          <a:stretch>
            <a:fillRect/>
          </a:stretch>
        </p:blipFill>
        <p:spPr>
          <a:xfrm>
            <a:off x="2137952" y="164262"/>
            <a:ext cx="6695574" cy="582224"/>
          </a:xfrm>
          <a:prstGeom prst="rect">
            <a:avLst/>
          </a:prstGeom>
        </p:spPr>
      </p:pic>
      <p:pic>
        <p:nvPicPr>
          <p:cNvPr id="10" name="Picture 9"/>
          <p:cNvPicPr>
            <a:picLocks noChangeAspect="1"/>
          </p:cNvPicPr>
          <p:nvPr/>
        </p:nvPicPr>
        <p:blipFill>
          <a:blip r:embed="rId4"/>
          <a:stretch>
            <a:fillRect/>
          </a:stretch>
        </p:blipFill>
        <p:spPr>
          <a:xfrm>
            <a:off x="1824716" y="924339"/>
            <a:ext cx="6566706" cy="2279708"/>
          </a:xfrm>
          <a:prstGeom prst="rect">
            <a:avLst/>
          </a:prstGeom>
        </p:spPr>
      </p:pic>
    </p:spTree>
    <p:extLst>
      <p:ext uri="{BB962C8B-B14F-4D97-AF65-F5344CB8AC3E}">
        <p14:creationId xmlns:p14="http://schemas.microsoft.com/office/powerpoint/2010/main" val="3665772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a:t>
            </a:fld>
            <a:endParaRPr lang="en-AU"/>
          </a:p>
        </p:txBody>
      </p:sp>
      <p:pic>
        <p:nvPicPr>
          <p:cNvPr id="4" name="Picture 3"/>
          <p:cNvPicPr>
            <a:picLocks noChangeAspect="1"/>
          </p:cNvPicPr>
          <p:nvPr/>
        </p:nvPicPr>
        <p:blipFill>
          <a:blip r:embed="rId2"/>
          <a:stretch>
            <a:fillRect/>
          </a:stretch>
        </p:blipFill>
        <p:spPr>
          <a:xfrm>
            <a:off x="446803" y="112990"/>
            <a:ext cx="5331921" cy="1423182"/>
          </a:xfrm>
          <a:prstGeom prst="rect">
            <a:avLst/>
          </a:prstGeom>
        </p:spPr>
      </p:pic>
      <p:pic>
        <p:nvPicPr>
          <p:cNvPr id="5" name="Picture 4"/>
          <p:cNvPicPr>
            <a:picLocks noChangeAspect="1"/>
          </p:cNvPicPr>
          <p:nvPr/>
        </p:nvPicPr>
        <p:blipFill>
          <a:blip r:embed="rId3"/>
          <a:stretch>
            <a:fillRect/>
          </a:stretch>
        </p:blipFill>
        <p:spPr>
          <a:xfrm>
            <a:off x="0" y="1885749"/>
            <a:ext cx="8036428" cy="4224459"/>
          </a:xfrm>
          <a:prstGeom prst="rect">
            <a:avLst/>
          </a:prstGeom>
        </p:spPr>
      </p:pic>
      <p:cxnSp>
        <p:nvCxnSpPr>
          <p:cNvPr id="7" name="Straight Connector 6"/>
          <p:cNvCxnSpPr/>
          <p:nvPr/>
        </p:nvCxnSpPr>
        <p:spPr>
          <a:xfrm>
            <a:off x="446803" y="1536172"/>
            <a:ext cx="5331921"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27736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150</a:t>
            </a:fld>
            <a:endParaRPr lang="en-AU"/>
          </a:p>
        </p:txBody>
      </p:sp>
      <p:pic>
        <p:nvPicPr>
          <p:cNvPr id="4" name="Picture 3"/>
          <p:cNvPicPr>
            <a:picLocks noChangeAspect="1"/>
          </p:cNvPicPr>
          <p:nvPr/>
        </p:nvPicPr>
        <p:blipFill>
          <a:blip r:embed="rId2"/>
          <a:stretch>
            <a:fillRect/>
          </a:stretch>
        </p:blipFill>
        <p:spPr>
          <a:xfrm>
            <a:off x="418011" y="350140"/>
            <a:ext cx="6139271" cy="2032012"/>
          </a:xfrm>
          <a:prstGeom prst="rect">
            <a:avLst/>
          </a:prstGeom>
        </p:spPr>
      </p:pic>
      <p:pic>
        <p:nvPicPr>
          <p:cNvPr id="5" name="Picture 4"/>
          <p:cNvPicPr>
            <a:picLocks noChangeAspect="1"/>
          </p:cNvPicPr>
          <p:nvPr/>
        </p:nvPicPr>
        <p:blipFill>
          <a:blip r:embed="rId3"/>
          <a:stretch>
            <a:fillRect/>
          </a:stretch>
        </p:blipFill>
        <p:spPr>
          <a:xfrm>
            <a:off x="916451" y="2617698"/>
            <a:ext cx="5539468" cy="545336"/>
          </a:xfrm>
          <a:prstGeom prst="rect">
            <a:avLst/>
          </a:prstGeom>
        </p:spPr>
      </p:pic>
      <p:cxnSp>
        <p:nvCxnSpPr>
          <p:cNvPr id="6" name="Straight Connector 5"/>
          <p:cNvCxnSpPr/>
          <p:nvPr/>
        </p:nvCxnSpPr>
        <p:spPr>
          <a:xfrm>
            <a:off x="1587" y="3567891"/>
            <a:ext cx="12190413"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380548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151</a:t>
            </a:fld>
            <a:endParaRPr lang="en-AU"/>
          </a:p>
        </p:txBody>
      </p:sp>
      <p:pic>
        <p:nvPicPr>
          <p:cNvPr id="7" name="Picture 6"/>
          <p:cNvPicPr>
            <a:picLocks noChangeAspect="1"/>
          </p:cNvPicPr>
          <p:nvPr/>
        </p:nvPicPr>
        <p:blipFill>
          <a:blip r:embed="rId2"/>
          <a:stretch>
            <a:fillRect/>
          </a:stretch>
        </p:blipFill>
        <p:spPr>
          <a:xfrm>
            <a:off x="317671" y="431073"/>
            <a:ext cx="11607435" cy="3082835"/>
          </a:xfrm>
          <a:prstGeom prst="rect">
            <a:avLst/>
          </a:prstGeom>
        </p:spPr>
      </p:pic>
    </p:spTree>
    <p:extLst>
      <p:ext uri="{BB962C8B-B14F-4D97-AF65-F5344CB8AC3E}">
        <p14:creationId xmlns:p14="http://schemas.microsoft.com/office/powerpoint/2010/main" val="163196648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152</a:t>
            </a:fld>
            <a:endParaRPr lang="en-AU"/>
          </a:p>
        </p:txBody>
      </p:sp>
      <p:pic>
        <p:nvPicPr>
          <p:cNvPr id="9" name="Picture 8"/>
          <p:cNvPicPr>
            <a:picLocks noChangeAspect="1"/>
          </p:cNvPicPr>
          <p:nvPr/>
        </p:nvPicPr>
        <p:blipFill>
          <a:blip r:embed="rId2"/>
          <a:stretch>
            <a:fillRect/>
          </a:stretch>
        </p:blipFill>
        <p:spPr>
          <a:xfrm>
            <a:off x="2048970" y="223076"/>
            <a:ext cx="7770238" cy="619805"/>
          </a:xfrm>
          <a:prstGeom prst="rect">
            <a:avLst/>
          </a:prstGeom>
        </p:spPr>
      </p:pic>
      <p:pic>
        <p:nvPicPr>
          <p:cNvPr id="10" name="Picture 9"/>
          <p:cNvPicPr>
            <a:picLocks noChangeAspect="1"/>
          </p:cNvPicPr>
          <p:nvPr/>
        </p:nvPicPr>
        <p:blipFill>
          <a:blip r:embed="rId3"/>
          <a:stretch>
            <a:fillRect/>
          </a:stretch>
        </p:blipFill>
        <p:spPr>
          <a:xfrm>
            <a:off x="2216329" y="964656"/>
            <a:ext cx="4798026" cy="1791118"/>
          </a:xfrm>
          <a:prstGeom prst="rect">
            <a:avLst/>
          </a:prstGeom>
        </p:spPr>
      </p:pic>
      <p:sp>
        <p:nvSpPr>
          <p:cNvPr id="11" name="TextBox 10"/>
          <p:cNvSpPr txBox="1"/>
          <p:nvPr/>
        </p:nvSpPr>
        <p:spPr>
          <a:xfrm>
            <a:off x="361403" y="240592"/>
            <a:ext cx="1672045"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13" name="Picture 12"/>
          <p:cNvPicPr>
            <a:picLocks noChangeAspect="1"/>
          </p:cNvPicPr>
          <p:nvPr/>
        </p:nvPicPr>
        <p:blipFill>
          <a:blip r:embed="rId4"/>
          <a:stretch>
            <a:fillRect/>
          </a:stretch>
        </p:blipFill>
        <p:spPr>
          <a:xfrm>
            <a:off x="1859838" y="3070348"/>
            <a:ext cx="6017065" cy="3270451"/>
          </a:xfrm>
          <a:prstGeom prst="rect">
            <a:avLst/>
          </a:prstGeom>
        </p:spPr>
      </p:pic>
      <p:pic>
        <p:nvPicPr>
          <p:cNvPr id="14" name="Picture 13"/>
          <p:cNvPicPr>
            <a:picLocks noChangeAspect="1"/>
          </p:cNvPicPr>
          <p:nvPr/>
        </p:nvPicPr>
        <p:blipFill>
          <a:blip r:embed="rId5"/>
          <a:stretch>
            <a:fillRect/>
          </a:stretch>
        </p:blipFill>
        <p:spPr>
          <a:xfrm>
            <a:off x="361403" y="2688568"/>
            <a:ext cx="1528487" cy="728531"/>
          </a:xfrm>
          <a:prstGeom prst="rect">
            <a:avLst/>
          </a:prstGeom>
        </p:spPr>
      </p:pic>
      <p:cxnSp>
        <p:nvCxnSpPr>
          <p:cNvPr id="16" name="Straight Connector 15"/>
          <p:cNvCxnSpPr/>
          <p:nvPr/>
        </p:nvCxnSpPr>
        <p:spPr>
          <a:xfrm>
            <a:off x="361403" y="3417099"/>
            <a:ext cx="14020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392899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153</a:t>
            </a:fld>
            <a:endParaRPr lang="en-AU"/>
          </a:p>
        </p:txBody>
      </p:sp>
      <p:pic>
        <p:nvPicPr>
          <p:cNvPr id="6" name="Picture 5"/>
          <p:cNvPicPr>
            <a:picLocks noChangeAspect="1"/>
          </p:cNvPicPr>
          <p:nvPr/>
        </p:nvPicPr>
        <p:blipFill>
          <a:blip r:embed="rId2"/>
          <a:stretch>
            <a:fillRect/>
          </a:stretch>
        </p:blipFill>
        <p:spPr>
          <a:xfrm>
            <a:off x="412805" y="326571"/>
            <a:ext cx="11056384" cy="2421875"/>
          </a:xfrm>
          <a:prstGeom prst="rect">
            <a:avLst/>
          </a:prstGeom>
        </p:spPr>
      </p:pic>
      <p:pic>
        <p:nvPicPr>
          <p:cNvPr id="7" name="Picture 6"/>
          <p:cNvPicPr>
            <a:picLocks noChangeAspect="1"/>
          </p:cNvPicPr>
          <p:nvPr/>
        </p:nvPicPr>
        <p:blipFill>
          <a:blip r:embed="rId3"/>
          <a:stretch>
            <a:fillRect/>
          </a:stretch>
        </p:blipFill>
        <p:spPr>
          <a:xfrm>
            <a:off x="308302" y="2981868"/>
            <a:ext cx="11667462" cy="2987858"/>
          </a:xfrm>
          <a:prstGeom prst="rect">
            <a:avLst/>
          </a:prstGeom>
        </p:spPr>
      </p:pic>
    </p:spTree>
    <p:extLst>
      <p:ext uri="{BB962C8B-B14F-4D97-AF65-F5344CB8AC3E}">
        <p14:creationId xmlns:p14="http://schemas.microsoft.com/office/powerpoint/2010/main" val="107443602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154</a:t>
            </a:fld>
            <a:endParaRPr lang="en-AU"/>
          </a:p>
        </p:txBody>
      </p:sp>
      <p:pic>
        <p:nvPicPr>
          <p:cNvPr id="4" name="Picture 3"/>
          <p:cNvPicPr>
            <a:picLocks noChangeAspect="1"/>
          </p:cNvPicPr>
          <p:nvPr/>
        </p:nvPicPr>
        <p:blipFill>
          <a:blip r:embed="rId2"/>
          <a:stretch>
            <a:fillRect/>
          </a:stretch>
        </p:blipFill>
        <p:spPr>
          <a:xfrm>
            <a:off x="1968136" y="16096"/>
            <a:ext cx="4874079" cy="2353579"/>
          </a:xfrm>
          <a:prstGeom prst="rect">
            <a:avLst/>
          </a:prstGeom>
        </p:spPr>
      </p:pic>
      <p:sp>
        <p:nvSpPr>
          <p:cNvPr id="6" name="TextBox 5"/>
          <p:cNvSpPr txBox="1"/>
          <p:nvPr/>
        </p:nvSpPr>
        <p:spPr>
          <a:xfrm>
            <a:off x="296091" y="117566"/>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7" name="Picture 6"/>
          <p:cNvPicPr>
            <a:picLocks noChangeAspect="1"/>
          </p:cNvPicPr>
          <p:nvPr/>
        </p:nvPicPr>
        <p:blipFill>
          <a:blip r:embed="rId3"/>
          <a:stretch>
            <a:fillRect/>
          </a:stretch>
        </p:blipFill>
        <p:spPr>
          <a:xfrm>
            <a:off x="137032" y="1744984"/>
            <a:ext cx="1957577" cy="739224"/>
          </a:xfrm>
          <a:prstGeom prst="rect">
            <a:avLst/>
          </a:prstGeom>
        </p:spPr>
      </p:pic>
      <p:pic>
        <p:nvPicPr>
          <p:cNvPr id="8" name="Picture 7"/>
          <p:cNvPicPr>
            <a:picLocks noChangeAspect="1"/>
          </p:cNvPicPr>
          <p:nvPr/>
        </p:nvPicPr>
        <p:blipFill>
          <a:blip r:embed="rId4"/>
          <a:stretch>
            <a:fillRect/>
          </a:stretch>
        </p:blipFill>
        <p:spPr>
          <a:xfrm>
            <a:off x="137032" y="2484208"/>
            <a:ext cx="11921109" cy="3629209"/>
          </a:xfrm>
          <a:prstGeom prst="rect">
            <a:avLst/>
          </a:prstGeom>
        </p:spPr>
      </p:pic>
      <p:cxnSp>
        <p:nvCxnSpPr>
          <p:cNvPr id="10" name="Straight Connector 9"/>
          <p:cNvCxnSpPr/>
          <p:nvPr/>
        </p:nvCxnSpPr>
        <p:spPr>
          <a:xfrm>
            <a:off x="296091" y="2369675"/>
            <a:ext cx="167204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863281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155</a:t>
            </a:fld>
            <a:endParaRPr lang="en-AU"/>
          </a:p>
        </p:txBody>
      </p:sp>
      <p:pic>
        <p:nvPicPr>
          <p:cNvPr id="4" name="Picture 3"/>
          <p:cNvPicPr>
            <a:picLocks noChangeAspect="1"/>
          </p:cNvPicPr>
          <p:nvPr/>
        </p:nvPicPr>
        <p:blipFill>
          <a:blip r:embed="rId2"/>
          <a:stretch>
            <a:fillRect/>
          </a:stretch>
        </p:blipFill>
        <p:spPr>
          <a:xfrm>
            <a:off x="355340" y="328911"/>
            <a:ext cx="10697683" cy="1672046"/>
          </a:xfrm>
          <a:prstGeom prst="rect">
            <a:avLst/>
          </a:prstGeom>
        </p:spPr>
      </p:pic>
      <p:pic>
        <p:nvPicPr>
          <p:cNvPr id="5" name="Picture 4"/>
          <p:cNvPicPr>
            <a:picLocks noChangeAspect="1"/>
          </p:cNvPicPr>
          <p:nvPr/>
        </p:nvPicPr>
        <p:blipFill>
          <a:blip r:embed="rId3"/>
          <a:stretch>
            <a:fillRect/>
          </a:stretch>
        </p:blipFill>
        <p:spPr>
          <a:xfrm>
            <a:off x="114804" y="2170773"/>
            <a:ext cx="11965565" cy="1201782"/>
          </a:xfrm>
          <a:prstGeom prst="rect">
            <a:avLst/>
          </a:prstGeom>
        </p:spPr>
      </p:pic>
      <p:pic>
        <p:nvPicPr>
          <p:cNvPr id="6" name="Picture 5"/>
          <p:cNvPicPr>
            <a:picLocks noChangeAspect="1"/>
          </p:cNvPicPr>
          <p:nvPr/>
        </p:nvPicPr>
        <p:blipFill>
          <a:blip r:embed="rId4"/>
          <a:stretch>
            <a:fillRect/>
          </a:stretch>
        </p:blipFill>
        <p:spPr>
          <a:xfrm>
            <a:off x="255479" y="3500846"/>
            <a:ext cx="11187583" cy="2660831"/>
          </a:xfrm>
          <a:prstGeom prst="rect">
            <a:avLst/>
          </a:prstGeom>
        </p:spPr>
      </p:pic>
    </p:spTree>
    <p:extLst>
      <p:ext uri="{BB962C8B-B14F-4D97-AF65-F5344CB8AC3E}">
        <p14:creationId xmlns:p14="http://schemas.microsoft.com/office/powerpoint/2010/main" val="141541188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156</a:t>
            </a:fld>
            <a:endParaRPr lang="en-AU"/>
          </a:p>
        </p:txBody>
      </p:sp>
      <p:pic>
        <p:nvPicPr>
          <p:cNvPr id="4" name="Picture 3"/>
          <p:cNvPicPr>
            <a:picLocks noChangeAspect="1"/>
          </p:cNvPicPr>
          <p:nvPr/>
        </p:nvPicPr>
        <p:blipFill>
          <a:blip r:embed="rId2"/>
          <a:stretch>
            <a:fillRect/>
          </a:stretch>
        </p:blipFill>
        <p:spPr>
          <a:xfrm>
            <a:off x="378823" y="297228"/>
            <a:ext cx="6822213" cy="2415220"/>
          </a:xfrm>
          <a:prstGeom prst="rect">
            <a:avLst/>
          </a:prstGeom>
        </p:spPr>
      </p:pic>
      <p:pic>
        <p:nvPicPr>
          <p:cNvPr id="6" name="Picture 5"/>
          <p:cNvPicPr>
            <a:picLocks noChangeAspect="1"/>
          </p:cNvPicPr>
          <p:nvPr/>
        </p:nvPicPr>
        <p:blipFill>
          <a:blip r:embed="rId3"/>
          <a:stretch>
            <a:fillRect/>
          </a:stretch>
        </p:blipFill>
        <p:spPr>
          <a:xfrm>
            <a:off x="143690" y="3122373"/>
            <a:ext cx="3015071" cy="430724"/>
          </a:xfrm>
          <a:prstGeom prst="rect">
            <a:avLst/>
          </a:prstGeom>
        </p:spPr>
      </p:pic>
      <p:pic>
        <p:nvPicPr>
          <p:cNvPr id="7" name="Picture 6"/>
          <p:cNvPicPr>
            <a:picLocks noChangeAspect="1"/>
          </p:cNvPicPr>
          <p:nvPr/>
        </p:nvPicPr>
        <p:blipFill>
          <a:blip r:embed="rId4"/>
          <a:stretch>
            <a:fillRect/>
          </a:stretch>
        </p:blipFill>
        <p:spPr>
          <a:xfrm>
            <a:off x="274320" y="3649265"/>
            <a:ext cx="3192446" cy="818232"/>
          </a:xfrm>
          <a:prstGeom prst="rect">
            <a:avLst/>
          </a:prstGeom>
        </p:spPr>
      </p:pic>
      <p:cxnSp>
        <p:nvCxnSpPr>
          <p:cNvPr id="9" name="Straight Connector 8"/>
          <p:cNvCxnSpPr/>
          <p:nvPr/>
        </p:nvCxnSpPr>
        <p:spPr>
          <a:xfrm>
            <a:off x="274320" y="4563665"/>
            <a:ext cx="3411865"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5"/>
          <a:stretch>
            <a:fillRect/>
          </a:stretch>
        </p:blipFill>
        <p:spPr>
          <a:xfrm>
            <a:off x="274320" y="4734502"/>
            <a:ext cx="11434551" cy="1244577"/>
          </a:xfrm>
          <a:prstGeom prst="rect">
            <a:avLst/>
          </a:prstGeom>
        </p:spPr>
      </p:pic>
      <p:cxnSp>
        <p:nvCxnSpPr>
          <p:cNvPr id="13" name="Straight Connector 12"/>
          <p:cNvCxnSpPr/>
          <p:nvPr/>
        </p:nvCxnSpPr>
        <p:spPr>
          <a:xfrm>
            <a:off x="1587" y="3000079"/>
            <a:ext cx="12190413" cy="261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248834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157</a:t>
            </a:fld>
            <a:endParaRPr lang="en-AU"/>
          </a:p>
        </p:txBody>
      </p:sp>
      <p:pic>
        <p:nvPicPr>
          <p:cNvPr id="4" name="Picture 3"/>
          <p:cNvPicPr>
            <a:picLocks noChangeAspect="1"/>
          </p:cNvPicPr>
          <p:nvPr/>
        </p:nvPicPr>
        <p:blipFill>
          <a:blip r:embed="rId2"/>
          <a:stretch>
            <a:fillRect/>
          </a:stretch>
        </p:blipFill>
        <p:spPr>
          <a:xfrm>
            <a:off x="109433" y="404846"/>
            <a:ext cx="11787504" cy="1658982"/>
          </a:xfrm>
          <a:prstGeom prst="rect">
            <a:avLst/>
          </a:prstGeom>
        </p:spPr>
      </p:pic>
      <p:pic>
        <p:nvPicPr>
          <p:cNvPr id="6" name="Picture 5"/>
          <p:cNvPicPr>
            <a:picLocks noChangeAspect="1"/>
          </p:cNvPicPr>
          <p:nvPr/>
        </p:nvPicPr>
        <p:blipFill>
          <a:blip r:embed="rId3"/>
          <a:stretch>
            <a:fillRect/>
          </a:stretch>
        </p:blipFill>
        <p:spPr>
          <a:xfrm>
            <a:off x="248110" y="2749892"/>
            <a:ext cx="11943890" cy="1835169"/>
          </a:xfrm>
          <a:prstGeom prst="rect">
            <a:avLst/>
          </a:prstGeom>
        </p:spPr>
      </p:pic>
    </p:spTree>
    <p:extLst>
      <p:ext uri="{BB962C8B-B14F-4D97-AF65-F5344CB8AC3E}">
        <p14:creationId xmlns:p14="http://schemas.microsoft.com/office/powerpoint/2010/main" val="270189662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158</a:t>
            </a:fld>
            <a:endParaRPr lang="en-AU"/>
          </a:p>
        </p:txBody>
      </p:sp>
      <p:pic>
        <p:nvPicPr>
          <p:cNvPr id="4" name="Picture 3"/>
          <p:cNvPicPr>
            <a:picLocks noChangeAspect="1"/>
          </p:cNvPicPr>
          <p:nvPr/>
        </p:nvPicPr>
        <p:blipFill>
          <a:blip r:embed="rId2"/>
          <a:stretch>
            <a:fillRect/>
          </a:stretch>
        </p:blipFill>
        <p:spPr>
          <a:xfrm>
            <a:off x="1884816" y="256696"/>
            <a:ext cx="8425542" cy="2383541"/>
          </a:xfrm>
          <a:prstGeom prst="rect">
            <a:avLst/>
          </a:prstGeom>
        </p:spPr>
      </p:pic>
      <p:pic>
        <p:nvPicPr>
          <p:cNvPr id="5" name="Picture 4"/>
          <p:cNvPicPr>
            <a:picLocks noChangeAspect="1"/>
          </p:cNvPicPr>
          <p:nvPr/>
        </p:nvPicPr>
        <p:blipFill>
          <a:blip r:embed="rId3"/>
          <a:stretch>
            <a:fillRect/>
          </a:stretch>
        </p:blipFill>
        <p:spPr>
          <a:xfrm>
            <a:off x="337134" y="3005998"/>
            <a:ext cx="8900806" cy="2760759"/>
          </a:xfrm>
          <a:prstGeom prst="rect">
            <a:avLst/>
          </a:prstGeom>
        </p:spPr>
      </p:pic>
      <p:sp>
        <p:nvSpPr>
          <p:cNvPr id="6" name="TextBox 5"/>
          <p:cNvSpPr txBox="1"/>
          <p:nvPr/>
        </p:nvSpPr>
        <p:spPr>
          <a:xfrm>
            <a:off x="337134" y="156754"/>
            <a:ext cx="2366877" cy="523220"/>
          </a:xfrm>
          <a:prstGeom prst="rect">
            <a:avLst/>
          </a:prstGeom>
          <a:noFill/>
        </p:spPr>
        <p:txBody>
          <a:bodyPr wrap="square" rtlCol="0">
            <a:spAutoFit/>
          </a:bodyPr>
          <a:lstStyle/>
          <a:p>
            <a:r>
              <a:rPr lang="en-US" sz="2800" u="sng" dirty="0" smtClean="0">
                <a:solidFill>
                  <a:srgbClr val="00B050"/>
                </a:solidFill>
              </a:rPr>
              <a:t>Problem</a:t>
            </a:r>
            <a:endParaRPr lang="en-US" sz="2800" u="sng" dirty="0">
              <a:solidFill>
                <a:srgbClr val="00B050"/>
              </a:solidFill>
            </a:endParaRPr>
          </a:p>
        </p:txBody>
      </p:sp>
    </p:spTree>
    <p:extLst>
      <p:ext uri="{BB962C8B-B14F-4D97-AF65-F5344CB8AC3E}">
        <p14:creationId xmlns:p14="http://schemas.microsoft.com/office/powerpoint/2010/main" val="5076346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159</a:t>
            </a:fld>
            <a:endParaRPr lang="en-AU"/>
          </a:p>
        </p:txBody>
      </p:sp>
      <p:sp>
        <p:nvSpPr>
          <p:cNvPr id="4" name="Rectangle 3"/>
          <p:cNvSpPr/>
          <p:nvPr/>
        </p:nvSpPr>
        <p:spPr>
          <a:xfrm>
            <a:off x="0" y="0"/>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495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a:t>
            </a:fld>
            <a:endParaRPr lang="en-AU"/>
          </a:p>
        </p:txBody>
      </p:sp>
      <p:pic>
        <p:nvPicPr>
          <p:cNvPr id="4" name="Picture 3"/>
          <p:cNvPicPr>
            <a:picLocks noChangeAspect="1"/>
          </p:cNvPicPr>
          <p:nvPr/>
        </p:nvPicPr>
        <p:blipFill>
          <a:blip r:embed="rId2"/>
          <a:stretch>
            <a:fillRect/>
          </a:stretch>
        </p:blipFill>
        <p:spPr>
          <a:xfrm>
            <a:off x="459440" y="193182"/>
            <a:ext cx="9052345" cy="2453560"/>
          </a:xfrm>
          <a:prstGeom prst="rect">
            <a:avLst/>
          </a:prstGeom>
        </p:spPr>
      </p:pic>
      <p:pic>
        <p:nvPicPr>
          <p:cNvPr id="7" name="Picture 6"/>
          <p:cNvPicPr>
            <a:picLocks noChangeAspect="1"/>
          </p:cNvPicPr>
          <p:nvPr/>
        </p:nvPicPr>
        <p:blipFill>
          <a:blip r:embed="rId3"/>
          <a:stretch>
            <a:fillRect/>
          </a:stretch>
        </p:blipFill>
        <p:spPr>
          <a:xfrm>
            <a:off x="0" y="3108407"/>
            <a:ext cx="6543161" cy="1232549"/>
          </a:xfrm>
          <a:prstGeom prst="rect">
            <a:avLst/>
          </a:prstGeom>
        </p:spPr>
      </p:pic>
      <p:sp>
        <p:nvSpPr>
          <p:cNvPr id="8" name="TextBox 7"/>
          <p:cNvSpPr txBox="1"/>
          <p:nvPr/>
        </p:nvSpPr>
        <p:spPr>
          <a:xfrm>
            <a:off x="167426" y="2646742"/>
            <a:ext cx="1300766" cy="461665"/>
          </a:xfrm>
          <a:prstGeom prst="rect">
            <a:avLst/>
          </a:prstGeom>
          <a:noFill/>
        </p:spPr>
        <p:txBody>
          <a:bodyPr wrap="square" rtlCol="0">
            <a:spAutoFit/>
          </a:bodyPr>
          <a:lstStyle/>
          <a:p>
            <a:r>
              <a:rPr lang="en-US" sz="2400" b="1" dirty="0" smtClean="0"/>
              <a:t>Problem</a:t>
            </a:r>
            <a:endParaRPr lang="en-AU" sz="2400" b="1" dirty="0"/>
          </a:p>
        </p:txBody>
      </p:sp>
      <p:pic>
        <p:nvPicPr>
          <p:cNvPr id="9" name="Picture 8"/>
          <p:cNvPicPr>
            <a:picLocks noChangeAspect="1"/>
          </p:cNvPicPr>
          <p:nvPr/>
        </p:nvPicPr>
        <p:blipFill>
          <a:blip r:embed="rId4"/>
          <a:stretch>
            <a:fillRect/>
          </a:stretch>
        </p:blipFill>
        <p:spPr>
          <a:xfrm>
            <a:off x="0" y="4765571"/>
            <a:ext cx="7776932" cy="1315097"/>
          </a:xfrm>
          <a:prstGeom prst="rect">
            <a:avLst/>
          </a:prstGeom>
        </p:spPr>
      </p:pic>
      <p:cxnSp>
        <p:nvCxnSpPr>
          <p:cNvPr id="10" name="Straight Connector 9"/>
          <p:cNvCxnSpPr/>
          <p:nvPr/>
        </p:nvCxnSpPr>
        <p:spPr>
          <a:xfrm flipV="1">
            <a:off x="167426" y="3063077"/>
            <a:ext cx="1225593" cy="828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8308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160</a:t>
            </a:fld>
            <a:endParaRPr lang="en-AU"/>
          </a:p>
        </p:txBody>
      </p:sp>
      <p:pic>
        <p:nvPicPr>
          <p:cNvPr id="4" name="Picture 3"/>
          <p:cNvPicPr>
            <a:picLocks noChangeAspect="1"/>
          </p:cNvPicPr>
          <p:nvPr/>
        </p:nvPicPr>
        <p:blipFill>
          <a:blip r:embed="rId2"/>
          <a:stretch>
            <a:fillRect/>
          </a:stretch>
        </p:blipFill>
        <p:spPr>
          <a:xfrm>
            <a:off x="3116852" y="490570"/>
            <a:ext cx="4126909" cy="1269818"/>
          </a:xfrm>
          <a:prstGeom prst="rect">
            <a:avLst/>
          </a:prstGeom>
        </p:spPr>
      </p:pic>
      <p:pic>
        <p:nvPicPr>
          <p:cNvPr id="5" name="Picture 4"/>
          <p:cNvPicPr>
            <a:picLocks noChangeAspect="1"/>
          </p:cNvPicPr>
          <p:nvPr/>
        </p:nvPicPr>
        <p:blipFill>
          <a:blip r:embed="rId3"/>
          <a:stretch>
            <a:fillRect/>
          </a:stretch>
        </p:blipFill>
        <p:spPr>
          <a:xfrm>
            <a:off x="2202453" y="2526572"/>
            <a:ext cx="7017508" cy="1131027"/>
          </a:xfrm>
          <a:prstGeom prst="rect">
            <a:avLst/>
          </a:prstGeom>
        </p:spPr>
      </p:pic>
    </p:spTree>
    <p:extLst>
      <p:ext uri="{BB962C8B-B14F-4D97-AF65-F5344CB8AC3E}">
        <p14:creationId xmlns:p14="http://schemas.microsoft.com/office/powerpoint/2010/main" val="11663407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161</a:t>
            </a:fld>
            <a:endParaRPr lang="en-AU"/>
          </a:p>
        </p:txBody>
      </p:sp>
      <p:pic>
        <p:nvPicPr>
          <p:cNvPr id="4" name="Picture 3"/>
          <p:cNvPicPr>
            <a:picLocks noChangeAspect="1"/>
          </p:cNvPicPr>
          <p:nvPr/>
        </p:nvPicPr>
        <p:blipFill>
          <a:blip r:embed="rId2"/>
          <a:stretch>
            <a:fillRect/>
          </a:stretch>
        </p:blipFill>
        <p:spPr>
          <a:xfrm>
            <a:off x="174332" y="2939143"/>
            <a:ext cx="11716154" cy="2825881"/>
          </a:xfrm>
          <a:prstGeom prst="rect">
            <a:avLst/>
          </a:prstGeom>
        </p:spPr>
      </p:pic>
      <p:pic>
        <p:nvPicPr>
          <p:cNvPr id="5" name="Picture 4"/>
          <p:cNvPicPr>
            <a:picLocks noChangeAspect="1"/>
          </p:cNvPicPr>
          <p:nvPr/>
        </p:nvPicPr>
        <p:blipFill>
          <a:blip r:embed="rId3"/>
          <a:stretch>
            <a:fillRect/>
          </a:stretch>
        </p:blipFill>
        <p:spPr>
          <a:xfrm>
            <a:off x="195548" y="326494"/>
            <a:ext cx="11673723" cy="2309774"/>
          </a:xfrm>
          <a:prstGeom prst="rect">
            <a:avLst/>
          </a:prstGeom>
        </p:spPr>
      </p:pic>
    </p:spTree>
    <p:extLst>
      <p:ext uri="{BB962C8B-B14F-4D97-AF65-F5344CB8AC3E}">
        <p14:creationId xmlns:p14="http://schemas.microsoft.com/office/powerpoint/2010/main" val="62785818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162</a:t>
            </a:fld>
            <a:endParaRPr lang="en-AU"/>
          </a:p>
        </p:txBody>
      </p:sp>
      <p:pic>
        <p:nvPicPr>
          <p:cNvPr id="4" name="Picture 3"/>
          <p:cNvPicPr>
            <a:picLocks noChangeAspect="1"/>
          </p:cNvPicPr>
          <p:nvPr/>
        </p:nvPicPr>
        <p:blipFill>
          <a:blip r:embed="rId2"/>
          <a:stretch>
            <a:fillRect/>
          </a:stretch>
        </p:blipFill>
        <p:spPr>
          <a:xfrm>
            <a:off x="159476" y="144780"/>
            <a:ext cx="3695700" cy="533400"/>
          </a:xfrm>
          <a:prstGeom prst="rect">
            <a:avLst/>
          </a:prstGeom>
        </p:spPr>
      </p:pic>
      <p:cxnSp>
        <p:nvCxnSpPr>
          <p:cNvPr id="6" name="Straight Connector 5"/>
          <p:cNvCxnSpPr/>
          <p:nvPr/>
        </p:nvCxnSpPr>
        <p:spPr>
          <a:xfrm>
            <a:off x="313509" y="703217"/>
            <a:ext cx="337267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stretch>
            <a:fillRect/>
          </a:stretch>
        </p:blipFill>
        <p:spPr>
          <a:xfrm>
            <a:off x="159476" y="1084216"/>
            <a:ext cx="11981329" cy="4310743"/>
          </a:xfrm>
          <a:prstGeom prst="rect">
            <a:avLst/>
          </a:prstGeom>
        </p:spPr>
      </p:pic>
    </p:spTree>
    <p:extLst>
      <p:ext uri="{BB962C8B-B14F-4D97-AF65-F5344CB8AC3E}">
        <p14:creationId xmlns:p14="http://schemas.microsoft.com/office/powerpoint/2010/main" val="2008973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163</a:t>
            </a:fld>
            <a:endParaRPr lang="en-AU"/>
          </a:p>
        </p:txBody>
      </p:sp>
      <p:pic>
        <p:nvPicPr>
          <p:cNvPr id="4" name="Picture 3"/>
          <p:cNvPicPr>
            <a:picLocks noChangeAspect="1"/>
          </p:cNvPicPr>
          <p:nvPr/>
        </p:nvPicPr>
        <p:blipFill>
          <a:blip r:embed="rId2"/>
          <a:stretch>
            <a:fillRect/>
          </a:stretch>
        </p:blipFill>
        <p:spPr>
          <a:xfrm>
            <a:off x="392158" y="767388"/>
            <a:ext cx="11536081" cy="1522763"/>
          </a:xfrm>
          <a:prstGeom prst="rect">
            <a:avLst/>
          </a:prstGeom>
        </p:spPr>
      </p:pic>
      <p:pic>
        <p:nvPicPr>
          <p:cNvPr id="5" name="Picture 4"/>
          <p:cNvPicPr>
            <a:picLocks noChangeAspect="1"/>
          </p:cNvPicPr>
          <p:nvPr/>
        </p:nvPicPr>
        <p:blipFill>
          <a:blip r:embed="rId3"/>
          <a:stretch>
            <a:fillRect/>
          </a:stretch>
        </p:blipFill>
        <p:spPr>
          <a:xfrm>
            <a:off x="259677" y="2429691"/>
            <a:ext cx="7865420" cy="1287354"/>
          </a:xfrm>
          <a:prstGeom prst="rect">
            <a:avLst/>
          </a:prstGeom>
        </p:spPr>
      </p:pic>
      <p:pic>
        <p:nvPicPr>
          <p:cNvPr id="6" name="Picture 5"/>
          <p:cNvPicPr>
            <a:picLocks noChangeAspect="1"/>
          </p:cNvPicPr>
          <p:nvPr/>
        </p:nvPicPr>
        <p:blipFill>
          <a:blip r:embed="rId4"/>
          <a:stretch>
            <a:fillRect/>
          </a:stretch>
        </p:blipFill>
        <p:spPr>
          <a:xfrm>
            <a:off x="392158" y="3513630"/>
            <a:ext cx="7732939" cy="2667075"/>
          </a:xfrm>
          <a:prstGeom prst="rect">
            <a:avLst/>
          </a:prstGeom>
        </p:spPr>
      </p:pic>
      <p:pic>
        <p:nvPicPr>
          <p:cNvPr id="7" name="Picture 6"/>
          <p:cNvPicPr>
            <a:picLocks noChangeAspect="1"/>
          </p:cNvPicPr>
          <p:nvPr/>
        </p:nvPicPr>
        <p:blipFill>
          <a:blip r:embed="rId5"/>
          <a:stretch>
            <a:fillRect/>
          </a:stretch>
        </p:blipFill>
        <p:spPr>
          <a:xfrm>
            <a:off x="537209" y="66016"/>
            <a:ext cx="4269921" cy="661537"/>
          </a:xfrm>
          <a:prstGeom prst="rect">
            <a:avLst/>
          </a:prstGeom>
        </p:spPr>
      </p:pic>
      <p:cxnSp>
        <p:nvCxnSpPr>
          <p:cNvPr id="9" name="Straight Connector 8"/>
          <p:cNvCxnSpPr/>
          <p:nvPr/>
        </p:nvCxnSpPr>
        <p:spPr>
          <a:xfrm>
            <a:off x="537209" y="600891"/>
            <a:ext cx="4126231" cy="1587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129699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164</a:t>
            </a:fld>
            <a:endParaRPr lang="en-AU"/>
          </a:p>
        </p:txBody>
      </p:sp>
      <p:pic>
        <p:nvPicPr>
          <p:cNvPr id="4" name="Picture 3"/>
          <p:cNvPicPr>
            <a:picLocks noChangeAspect="1"/>
          </p:cNvPicPr>
          <p:nvPr/>
        </p:nvPicPr>
        <p:blipFill>
          <a:blip r:embed="rId2"/>
          <a:stretch>
            <a:fillRect/>
          </a:stretch>
        </p:blipFill>
        <p:spPr>
          <a:xfrm>
            <a:off x="423274" y="326571"/>
            <a:ext cx="10873471" cy="2886892"/>
          </a:xfrm>
          <a:prstGeom prst="rect">
            <a:avLst/>
          </a:prstGeom>
        </p:spPr>
      </p:pic>
      <p:cxnSp>
        <p:nvCxnSpPr>
          <p:cNvPr id="5" name="Straight Connector 4"/>
          <p:cNvCxnSpPr/>
          <p:nvPr/>
        </p:nvCxnSpPr>
        <p:spPr>
          <a:xfrm flipV="1">
            <a:off x="0" y="3383280"/>
            <a:ext cx="12192000" cy="3918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69905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165</a:t>
            </a:fld>
            <a:endParaRPr lang="en-AU"/>
          </a:p>
        </p:txBody>
      </p:sp>
      <p:pic>
        <p:nvPicPr>
          <p:cNvPr id="5" name="Picture 4"/>
          <p:cNvPicPr>
            <a:picLocks noChangeAspect="1"/>
          </p:cNvPicPr>
          <p:nvPr/>
        </p:nvPicPr>
        <p:blipFill>
          <a:blip r:embed="rId2"/>
          <a:stretch>
            <a:fillRect/>
          </a:stretch>
        </p:blipFill>
        <p:spPr>
          <a:xfrm>
            <a:off x="247697" y="1319349"/>
            <a:ext cx="11746479" cy="3540034"/>
          </a:xfrm>
          <a:prstGeom prst="rect">
            <a:avLst/>
          </a:prstGeom>
        </p:spPr>
      </p:pic>
      <p:pic>
        <p:nvPicPr>
          <p:cNvPr id="6" name="Picture 5"/>
          <p:cNvPicPr>
            <a:picLocks noChangeAspect="1"/>
          </p:cNvPicPr>
          <p:nvPr/>
        </p:nvPicPr>
        <p:blipFill>
          <a:blip r:embed="rId3"/>
          <a:stretch>
            <a:fillRect/>
          </a:stretch>
        </p:blipFill>
        <p:spPr>
          <a:xfrm>
            <a:off x="247697" y="292425"/>
            <a:ext cx="4981302" cy="542518"/>
          </a:xfrm>
          <a:prstGeom prst="rect">
            <a:avLst/>
          </a:prstGeom>
        </p:spPr>
      </p:pic>
      <p:cxnSp>
        <p:nvCxnSpPr>
          <p:cNvPr id="8" name="Straight Connector 7"/>
          <p:cNvCxnSpPr/>
          <p:nvPr/>
        </p:nvCxnSpPr>
        <p:spPr>
          <a:xfrm flipV="1">
            <a:off x="247697" y="984626"/>
            <a:ext cx="4981302" cy="261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952883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166</a:t>
            </a:fld>
            <a:endParaRPr lang="en-AU"/>
          </a:p>
        </p:txBody>
      </p:sp>
      <p:pic>
        <p:nvPicPr>
          <p:cNvPr id="4" name="Picture 3"/>
          <p:cNvPicPr>
            <a:picLocks noChangeAspect="1"/>
          </p:cNvPicPr>
          <p:nvPr/>
        </p:nvPicPr>
        <p:blipFill>
          <a:blip r:embed="rId2"/>
          <a:stretch>
            <a:fillRect/>
          </a:stretch>
        </p:blipFill>
        <p:spPr>
          <a:xfrm>
            <a:off x="260146" y="261257"/>
            <a:ext cx="11169854" cy="1996762"/>
          </a:xfrm>
          <a:prstGeom prst="rect">
            <a:avLst/>
          </a:prstGeom>
        </p:spPr>
      </p:pic>
      <p:pic>
        <p:nvPicPr>
          <p:cNvPr id="5" name="Picture 4"/>
          <p:cNvPicPr>
            <a:picLocks noChangeAspect="1"/>
          </p:cNvPicPr>
          <p:nvPr/>
        </p:nvPicPr>
        <p:blipFill>
          <a:blip r:embed="rId3"/>
          <a:stretch>
            <a:fillRect/>
          </a:stretch>
        </p:blipFill>
        <p:spPr>
          <a:xfrm>
            <a:off x="260146" y="2965269"/>
            <a:ext cx="11660313" cy="783771"/>
          </a:xfrm>
          <a:prstGeom prst="rect">
            <a:avLst/>
          </a:prstGeom>
        </p:spPr>
      </p:pic>
      <p:cxnSp>
        <p:nvCxnSpPr>
          <p:cNvPr id="6" name="Straight Connector 5"/>
          <p:cNvCxnSpPr/>
          <p:nvPr/>
        </p:nvCxnSpPr>
        <p:spPr>
          <a:xfrm>
            <a:off x="1587" y="3918859"/>
            <a:ext cx="12190413" cy="1306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589356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167</a:t>
            </a:fld>
            <a:endParaRPr lang="en-AU"/>
          </a:p>
        </p:txBody>
      </p:sp>
      <p:pic>
        <p:nvPicPr>
          <p:cNvPr id="4" name="Picture 3"/>
          <p:cNvPicPr>
            <a:picLocks noChangeAspect="1"/>
          </p:cNvPicPr>
          <p:nvPr/>
        </p:nvPicPr>
        <p:blipFill>
          <a:blip r:embed="rId2"/>
          <a:stretch>
            <a:fillRect/>
          </a:stretch>
        </p:blipFill>
        <p:spPr>
          <a:xfrm>
            <a:off x="334030" y="248195"/>
            <a:ext cx="11388850" cy="3683725"/>
          </a:xfrm>
          <a:prstGeom prst="rect">
            <a:avLst/>
          </a:prstGeom>
        </p:spPr>
      </p:pic>
      <p:cxnSp>
        <p:nvCxnSpPr>
          <p:cNvPr id="5" name="Straight Connector 4"/>
          <p:cNvCxnSpPr/>
          <p:nvPr/>
        </p:nvCxnSpPr>
        <p:spPr>
          <a:xfrm>
            <a:off x="2380" y="4062550"/>
            <a:ext cx="12190413" cy="1306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817054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168</a:t>
            </a:fld>
            <a:endParaRPr lang="en-AU"/>
          </a:p>
        </p:txBody>
      </p:sp>
      <p:pic>
        <p:nvPicPr>
          <p:cNvPr id="7" name="Picture 6"/>
          <p:cNvPicPr>
            <a:picLocks noChangeAspect="1"/>
          </p:cNvPicPr>
          <p:nvPr/>
        </p:nvPicPr>
        <p:blipFill>
          <a:blip r:embed="rId2"/>
          <a:stretch>
            <a:fillRect/>
          </a:stretch>
        </p:blipFill>
        <p:spPr>
          <a:xfrm>
            <a:off x="395611" y="419235"/>
            <a:ext cx="4951671" cy="534353"/>
          </a:xfrm>
          <a:prstGeom prst="rect">
            <a:avLst/>
          </a:prstGeom>
        </p:spPr>
      </p:pic>
      <p:pic>
        <p:nvPicPr>
          <p:cNvPr id="9" name="Picture 8"/>
          <p:cNvPicPr>
            <a:picLocks noChangeAspect="1"/>
          </p:cNvPicPr>
          <p:nvPr/>
        </p:nvPicPr>
        <p:blipFill>
          <a:blip r:embed="rId3"/>
          <a:stretch>
            <a:fillRect/>
          </a:stretch>
        </p:blipFill>
        <p:spPr>
          <a:xfrm>
            <a:off x="304171" y="1239747"/>
            <a:ext cx="10611803" cy="2335086"/>
          </a:xfrm>
          <a:prstGeom prst="rect">
            <a:avLst/>
          </a:prstGeom>
        </p:spPr>
      </p:pic>
      <p:cxnSp>
        <p:nvCxnSpPr>
          <p:cNvPr id="12" name="Straight Connector 11"/>
          <p:cNvCxnSpPr/>
          <p:nvPr/>
        </p:nvCxnSpPr>
        <p:spPr>
          <a:xfrm>
            <a:off x="395611" y="953588"/>
            <a:ext cx="4785768" cy="0"/>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570690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169</a:t>
            </a:fld>
            <a:endParaRPr lang="en-AU"/>
          </a:p>
        </p:txBody>
      </p:sp>
      <p:pic>
        <p:nvPicPr>
          <p:cNvPr id="6" name="Picture 5"/>
          <p:cNvPicPr>
            <a:picLocks noChangeAspect="1"/>
          </p:cNvPicPr>
          <p:nvPr/>
        </p:nvPicPr>
        <p:blipFill>
          <a:blip r:embed="rId2"/>
          <a:stretch>
            <a:fillRect/>
          </a:stretch>
        </p:blipFill>
        <p:spPr>
          <a:xfrm>
            <a:off x="0" y="1078607"/>
            <a:ext cx="11534503" cy="1328105"/>
          </a:xfrm>
          <a:prstGeom prst="rect">
            <a:avLst/>
          </a:prstGeom>
        </p:spPr>
      </p:pic>
      <p:pic>
        <p:nvPicPr>
          <p:cNvPr id="8" name="Picture 7"/>
          <p:cNvPicPr>
            <a:picLocks noChangeAspect="1"/>
          </p:cNvPicPr>
          <p:nvPr/>
        </p:nvPicPr>
        <p:blipFill>
          <a:blip r:embed="rId3"/>
          <a:stretch>
            <a:fillRect/>
          </a:stretch>
        </p:blipFill>
        <p:spPr>
          <a:xfrm>
            <a:off x="375261" y="2814003"/>
            <a:ext cx="6621848" cy="1775134"/>
          </a:xfrm>
          <a:prstGeom prst="rect">
            <a:avLst/>
          </a:prstGeom>
        </p:spPr>
      </p:pic>
      <p:cxnSp>
        <p:nvCxnSpPr>
          <p:cNvPr id="7" name="Straight Connector 6"/>
          <p:cNvCxnSpPr/>
          <p:nvPr/>
        </p:nvCxnSpPr>
        <p:spPr>
          <a:xfrm>
            <a:off x="93820" y="5290458"/>
            <a:ext cx="12190413" cy="13061"/>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3278778" y="370009"/>
            <a:ext cx="4232366" cy="646331"/>
          </a:xfrm>
          <a:prstGeom prst="rect">
            <a:avLst/>
          </a:prstGeom>
          <a:noFill/>
        </p:spPr>
        <p:txBody>
          <a:bodyPr wrap="square" rtlCol="0">
            <a:spAutoFit/>
          </a:bodyPr>
          <a:lstStyle/>
          <a:p>
            <a:r>
              <a:rPr lang="en-US" sz="3600" u="sng" dirty="0" smtClean="0">
                <a:solidFill>
                  <a:srgbClr val="00B050"/>
                </a:solidFill>
              </a:rPr>
              <a:t>Practice Problems</a:t>
            </a:r>
            <a:endParaRPr lang="en-US" sz="3600" u="sng" dirty="0">
              <a:solidFill>
                <a:srgbClr val="00B050"/>
              </a:solidFill>
            </a:endParaRPr>
          </a:p>
        </p:txBody>
      </p:sp>
    </p:spTree>
    <p:extLst>
      <p:ext uri="{BB962C8B-B14F-4D97-AF65-F5344CB8AC3E}">
        <p14:creationId xmlns:p14="http://schemas.microsoft.com/office/powerpoint/2010/main" val="28718398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a:t>
            </a:fld>
            <a:endParaRPr lang="en-AU"/>
          </a:p>
        </p:txBody>
      </p:sp>
      <p:pic>
        <p:nvPicPr>
          <p:cNvPr id="4" name="Picture 3"/>
          <p:cNvPicPr>
            <a:picLocks noChangeAspect="1"/>
          </p:cNvPicPr>
          <p:nvPr/>
        </p:nvPicPr>
        <p:blipFill>
          <a:blip r:embed="rId2"/>
          <a:stretch>
            <a:fillRect/>
          </a:stretch>
        </p:blipFill>
        <p:spPr>
          <a:xfrm>
            <a:off x="372247" y="489397"/>
            <a:ext cx="9544050" cy="1828800"/>
          </a:xfrm>
          <a:prstGeom prst="rect">
            <a:avLst/>
          </a:prstGeom>
        </p:spPr>
      </p:pic>
      <p:pic>
        <p:nvPicPr>
          <p:cNvPr id="5" name="Picture 4"/>
          <p:cNvPicPr>
            <a:picLocks noChangeAspect="1"/>
          </p:cNvPicPr>
          <p:nvPr/>
        </p:nvPicPr>
        <p:blipFill>
          <a:blip r:embed="rId3"/>
          <a:stretch>
            <a:fillRect/>
          </a:stretch>
        </p:blipFill>
        <p:spPr>
          <a:xfrm>
            <a:off x="372247" y="2430349"/>
            <a:ext cx="4529129" cy="1613617"/>
          </a:xfrm>
          <a:prstGeom prst="rect">
            <a:avLst/>
          </a:prstGeom>
        </p:spPr>
      </p:pic>
      <p:cxnSp>
        <p:nvCxnSpPr>
          <p:cNvPr id="6" name="Straight Connector 5"/>
          <p:cNvCxnSpPr/>
          <p:nvPr/>
        </p:nvCxnSpPr>
        <p:spPr>
          <a:xfrm>
            <a:off x="0" y="4584700"/>
            <a:ext cx="12192000" cy="254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49635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170</a:t>
            </a:fld>
            <a:endParaRPr lang="en-AU"/>
          </a:p>
        </p:txBody>
      </p:sp>
      <p:pic>
        <p:nvPicPr>
          <p:cNvPr id="4" name="Picture 3"/>
          <p:cNvPicPr>
            <a:picLocks noChangeAspect="1"/>
          </p:cNvPicPr>
          <p:nvPr/>
        </p:nvPicPr>
        <p:blipFill>
          <a:blip r:embed="rId2"/>
          <a:stretch>
            <a:fillRect/>
          </a:stretch>
        </p:blipFill>
        <p:spPr>
          <a:xfrm>
            <a:off x="235659" y="1149532"/>
            <a:ext cx="11180749" cy="3474719"/>
          </a:xfrm>
          <a:prstGeom prst="rect">
            <a:avLst/>
          </a:prstGeom>
        </p:spPr>
      </p:pic>
      <p:sp>
        <p:nvSpPr>
          <p:cNvPr id="5" name="TextBox 4"/>
          <p:cNvSpPr txBox="1"/>
          <p:nvPr/>
        </p:nvSpPr>
        <p:spPr>
          <a:xfrm>
            <a:off x="339634" y="326573"/>
            <a:ext cx="10972800" cy="523220"/>
          </a:xfrm>
          <a:prstGeom prst="rect">
            <a:avLst/>
          </a:prstGeom>
          <a:noFill/>
        </p:spPr>
        <p:txBody>
          <a:bodyPr wrap="square" rtlCol="0">
            <a:spAutoFit/>
          </a:bodyPr>
          <a:lstStyle/>
          <a:p>
            <a:r>
              <a:rPr lang="en-US" sz="2800" u="sng" dirty="0" smtClean="0">
                <a:solidFill>
                  <a:srgbClr val="00B050"/>
                </a:solidFill>
              </a:rPr>
              <a:t>Norm of a vector</a:t>
            </a:r>
            <a:r>
              <a:rPr lang="en-US" sz="2800" u="sng" dirty="0" smtClean="0"/>
              <a:t> and </a:t>
            </a:r>
            <a:r>
              <a:rPr lang="en-US" sz="2800" u="sng" dirty="0">
                <a:solidFill>
                  <a:srgbClr val="0070C0"/>
                </a:solidFill>
              </a:rPr>
              <a:t>D</a:t>
            </a:r>
            <a:r>
              <a:rPr lang="en-US" sz="2800" u="sng" dirty="0" smtClean="0">
                <a:solidFill>
                  <a:srgbClr val="0070C0"/>
                </a:solidFill>
              </a:rPr>
              <a:t>istance b/w two vectors </a:t>
            </a:r>
            <a:r>
              <a:rPr lang="en-US" sz="2800" u="sng" dirty="0" smtClean="0">
                <a:solidFill>
                  <a:srgbClr val="00B050"/>
                </a:solidFill>
              </a:rPr>
              <a:t>in an Inner Product Space</a:t>
            </a:r>
            <a:endParaRPr lang="en-US" sz="2800" u="sng" dirty="0">
              <a:solidFill>
                <a:srgbClr val="00B050"/>
              </a:solidFill>
            </a:endParaRPr>
          </a:p>
        </p:txBody>
      </p:sp>
    </p:spTree>
    <p:extLst>
      <p:ext uri="{BB962C8B-B14F-4D97-AF65-F5344CB8AC3E}">
        <p14:creationId xmlns:p14="http://schemas.microsoft.com/office/powerpoint/2010/main" val="121853068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171</a:t>
            </a:fld>
            <a:endParaRPr lang="en-AU"/>
          </a:p>
        </p:txBody>
      </p:sp>
      <p:pic>
        <p:nvPicPr>
          <p:cNvPr id="4" name="Picture 3"/>
          <p:cNvPicPr>
            <a:picLocks noChangeAspect="1"/>
          </p:cNvPicPr>
          <p:nvPr/>
        </p:nvPicPr>
        <p:blipFill>
          <a:blip r:embed="rId2"/>
          <a:stretch>
            <a:fillRect/>
          </a:stretch>
        </p:blipFill>
        <p:spPr>
          <a:xfrm>
            <a:off x="441258" y="470263"/>
            <a:ext cx="10902145" cy="561703"/>
          </a:xfrm>
          <a:prstGeom prst="rect">
            <a:avLst/>
          </a:prstGeom>
        </p:spPr>
      </p:pic>
      <p:cxnSp>
        <p:nvCxnSpPr>
          <p:cNvPr id="6" name="Straight Connector 5"/>
          <p:cNvCxnSpPr/>
          <p:nvPr/>
        </p:nvCxnSpPr>
        <p:spPr>
          <a:xfrm flipV="1">
            <a:off x="441258" y="1031966"/>
            <a:ext cx="11001805" cy="26125"/>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stretch>
            <a:fillRect/>
          </a:stretch>
        </p:blipFill>
        <p:spPr>
          <a:xfrm>
            <a:off x="285885" y="1593669"/>
            <a:ext cx="3385409" cy="666205"/>
          </a:xfrm>
          <a:prstGeom prst="rect">
            <a:avLst/>
          </a:prstGeom>
        </p:spPr>
      </p:pic>
      <p:pic>
        <p:nvPicPr>
          <p:cNvPr id="8" name="Picture 7"/>
          <p:cNvPicPr>
            <a:picLocks noChangeAspect="1"/>
          </p:cNvPicPr>
          <p:nvPr/>
        </p:nvPicPr>
        <p:blipFill>
          <a:blip r:embed="rId4"/>
          <a:stretch>
            <a:fillRect/>
          </a:stretch>
        </p:blipFill>
        <p:spPr>
          <a:xfrm>
            <a:off x="3543300" y="2722880"/>
            <a:ext cx="3865720" cy="1480820"/>
          </a:xfrm>
          <a:prstGeom prst="rect">
            <a:avLst/>
          </a:prstGeom>
        </p:spPr>
      </p:pic>
      <p:cxnSp>
        <p:nvCxnSpPr>
          <p:cNvPr id="9" name="Straight Connector 8"/>
          <p:cNvCxnSpPr/>
          <p:nvPr/>
        </p:nvCxnSpPr>
        <p:spPr>
          <a:xfrm>
            <a:off x="441258" y="2158274"/>
            <a:ext cx="310204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127245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172</a:t>
            </a:fld>
            <a:endParaRPr lang="en-AU"/>
          </a:p>
        </p:txBody>
      </p:sp>
      <p:pic>
        <p:nvPicPr>
          <p:cNvPr id="4" name="Picture 3"/>
          <p:cNvPicPr>
            <a:picLocks noChangeAspect="1"/>
          </p:cNvPicPr>
          <p:nvPr/>
        </p:nvPicPr>
        <p:blipFill>
          <a:blip r:embed="rId2"/>
          <a:stretch>
            <a:fillRect/>
          </a:stretch>
        </p:blipFill>
        <p:spPr>
          <a:xfrm>
            <a:off x="384438" y="457200"/>
            <a:ext cx="11676018" cy="4519749"/>
          </a:xfrm>
          <a:prstGeom prst="rect">
            <a:avLst/>
          </a:prstGeom>
        </p:spPr>
      </p:pic>
      <p:cxnSp>
        <p:nvCxnSpPr>
          <p:cNvPr id="5" name="Straight Connector 4"/>
          <p:cNvCxnSpPr/>
          <p:nvPr/>
        </p:nvCxnSpPr>
        <p:spPr>
          <a:xfrm flipV="1">
            <a:off x="0"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111284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173</a:t>
            </a:fld>
            <a:endParaRPr lang="en-AU"/>
          </a:p>
        </p:txBody>
      </p:sp>
      <p:pic>
        <p:nvPicPr>
          <p:cNvPr id="4" name="Picture 3"/>
          <p:cNvPicPr>
            <a:picLocks noChangeAspect="1"/>
          </p:cNvPicPr>
          <p:nvPr/>
        </p:nvPicPr>
        <p:blipFill>
          <a:blip r:embed="rId2"/>
          <a:stretch>
            <a:fillRect/>
          </a:stretch>
        </p:blipFill>
        <p:spPr>
          <a:xfrm>
            <a:off x="91440" y="0"/>
            <a:ext cx="3345452" cy="1211284"/>
          </a:xfrm>
          <a:prstGeom prst="rect">
            <a:avLst/>
          </a:prstGeom>
        </p:spPr>
      </p:pic>
      <p:pic>
        <p:nvPicPr>
          <p:cNvPr id="5" name="Picture 4"/>
          <p:cNvPicPr>
            <a:picLocks noChangeAspect="1"/>
          </p:cNvPicPr>
          <p:nvPr/>
        </p:nvPicPr>
        <p:blipFill>
          <a:blip r:embed="rId3"/>
          <a:stretch>
            <a:fillRect/>
          </a:stretch>
        </p:blipFill>
        <p:spPr>
          <a:xfrm>
            <a:off x="0" y="975543"/>
            <a:ext cx="11991699" cy="1332411"/>
          </a:xfrm>
          <a:prstGeom prst="rect">
            <a:avLst/>
          </a:prstGeom>
        </p:spPr>
      </p:pic>
      <p:pic>
        <p:nvPicPr>
          <p:cNvPr id="7" name="Picture 6"/>
          <p:cNvPicPr>
            <a:picLocks noChangeAspect="1"/>
          </p:cNvPicPr>
          <p:nvPr/>
        </p:nvPicPr>
        <p:blipFill>
          <a:blip r:embed="rId4"/>
          <a:stretch>
            <a:fillRect/>
          </a:stretch>
        </p:blipFill>
        <p:spPr>
          <a:xfrm>
            <a:off x="91440" y="2419190"/>
            <a:ext cx="10689104" cy="3589724"/>
          </a:xfrm>
          <a:prstGeom prst="rect">
            <a:avLst/>
          </a:prstGeom>
        </p:spPr>
      </p:pic>
      <p:cxnSp>
        <p:nvCxnSpPr>
          <p:cNvPr id="9" name="Straight Connector 8"/>
          <p:cNvCxnSpPr/>
          <p:nvPr/>
        </p:nvCxnSpPr>
        <p:spPr>
          <a:xfrm>
            <a:off x="1449977" y="2965269"/>
            <a:ext cx="6858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a:off x="334850" y="747486"/>
            <a:ext cx="2499790" cy="1016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617215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174</a:t>
            </a:fld>
            <a:endParaRPr lang="en-AU"/>
          </a:p>
        </p:txBody>
      </p:sp>
      <p:pic>
        <p:nvPicPr>
          <p:cNvPr id="4" name="Picture 3"/>
          <p:cNvPicPr>
            <a:picLocks noChangeAspect="1"/>
          </p:cNvPicPr>
          <p:nvPr/>
        </p:nvPicPr>
        <p:blipFill>
          <a:blip r:embed="rId2"/>
          <a:stretch>
            <a:fillRect/>
          </a:stretch>
        </p:blipFill>
        <p:spPr>
          <a:xfrm>
            <a:off x="0" y="190475"/>
            <a:ext cx="3971108" cy="1298961"/>
          </a:xfrm>
          <a:prstGeom prst="rect">
            <a:avLst/>
          </a:prstGeom>
        </p:spPr>
      </p:pic>
      <p:pic>
        <p:nvPicPr>
          <p:cNvPr id="5" name="Picture 4"/>
          <p:cNvPicPr>
            <a:picLocks noChangeAspect="1"/>
          </p:cNvPicPr>
          <p:nvPr/>
        </p:nvPicPr>
        <p:blipFill>
          <a:blip r:embed="rId3"/>
          <a:stretch>
            <a:fillRect/>
          </a:stretch>
        </p:blipFill>
        <p:spPr>
          <a:xfrm>
            <a:off x="138125" y="1867987"/>
            <a:ext cx="11520337" cy="1528355"/>
          </a:xfrm>
          <a:prstGeom prst="rect">
            <a:avLst/>
          </a:prstGeom>
        </p:spPr>
      </p:pic>
      <p:pic>
        <p:nvPicPr>
          <p:cNvPr id="6" name="Picture 5"/>
          <p:cNvPicPr>
            <a:picLocks noChangeAspect="1"/>
          </p:cNvPicPr>
          <p:nvPr/>
        </p:nvPicPr>
        <p:blipFill>
          <a:blip r:embed="rId4"/>
          <a:stretch>
            <a:fillRect/>
          </a:stretch>
        </p:blipFill>
        <p:spPr>
          <a:xfrm>
            <a:off x="357765" y="3879870"/>
            <a:ext cx="10273027" cy="2089856"/>
          </a:xfrm>
          <a:prstGeom prst="rect">
            <a:avLst/>
          </a:prstGeom>
        </p:spPr>
      </p:pic>
      <p:cxnSp>
        <p:nvCxnSpPr>
          <p:cNvPr id="7" name="Straight Connector 6"/>
          <p:cNvCxnSpPr/>
          <p:nvPr/>
        </p:nvCxnSpPr>
        <p:spPr>
          <a:xfrm flipV="1">
            <a:off x="344726" y="1377928"/>
            <a:ext cx="3626382" cy="653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615141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175</a:t>
            </a:fld>
            <a:endParaRPr lang="en-AU"/>
          </a:p>
        </p:txBody>
      </p:sp>
      <p:pic>
        <p:nvPicPr>
          <p:cNvPr id="4" name="Picture 3"/>
          <p:cNvPicPr>
            <a:picLocks noChangeAspect="1"/>
          </p:cNvPicPr>
          <p:nvPr/>
        </p:nvPicPr>
        <p:blipFill>
          <a:blip r:embed="rId2"/>
          <a:stretch>
            <a:fillRect/>
          </a:stretch>
        </p:blipFill>
        <p:spPr>
          <a:xfrm>
            <a:off x="237574" y="987417"/>
            <a:ext cx="10974909" cy="4722865"/>
          </a:xfrm>
          <a:prstGeom prst="rect">
            <a:avLst/>
          </a:prstGeom>
        </p:spPr>
      </p:pic>
      <p:sp>
        <p:nvSpPr>
          <p:cNvPr id="5" name="TextBox 4"/>
          <p:cNvSpPr txBox="1"/>
          <p:nvPr/>
        </p:nvSpPr>
        <p:spPr>
          <a:xfrm>
            <a:off x="444500" y="237914"/>
            <a:ext cx="9455958" cy="532795"/>
          </a:xfrm>
          <a:prstGeom prst="rect">
            <a:avLst/>
          </a:prstGeom>
          <a:noFill/>
        </p:spPr>
        <p:txBody>
          <a:bodyPr wrap="square" rtlCol="0">
            <a:spAutoFit/>
          </a:bodyPr>
          <a:lstStyle/>
          <a:p>
            <a:r>
              <a:rPr lang="en-US" sz="2800" u="sng" dirty="0" smtClean="0">
                <a:solidFill>
                  <a:srgbClr val="0070C0"/>
                </a:solidFill>
              </a:rPr>
              <a:t>Technique for making an orthogonal set an orthonormal Set</a:t>
            </a:r>
            <a:endParaRPr lang="en-US" sz="2800" u="sng" dirty="0">
              <a:solidFill>
                <a:srgbClr val="0070C0"/>
              </a:solidFill>
            </a:endParaRPr>
          </a:p>
        </p:txBody>
      </p:sp>
    </p:spTree>
    <p:extLst>
      <p:ext uri="{BB962C8B-B14F-4D97-AF65-F5344CB8AC3E}">
        <p14:creationId xmlns:p14="http://schemas.microsoft.com/office/powerpoint/2010/main" val="403641034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176</a:t>
            </a:fld>
            <a:endParaRPr lang="en-AU"/>
          </a:p>
        </p:txBody>
      </p:sp>
      <p:pic>
        <p:nvPicPr>
          <p:cNvPr id="4" name="Picture 3"/>
          <p:cNvPicPr>
            <a:picLocks noChangeAspect="1"/>
          </p:cNvPicPr>
          <p:nvPr/>
        </p:nvPicPr>
        <p:blipFill>
          <a:blip r:embed="rId2"/>
          <a:stretch>
            <a:fillRect/>
          </a:stretch>
        </p:blipFill>
        <p:spPr>
          <a:xfrm>
            <a:off x="1212149" y="572678"/>
            <a:ext cx="6420551" cy="722312"/>
          </a:xfrm>
          <a:prstGeom prst="rect">
            <a:avLst/>
          </a:prstGeom>
        </p:spPr>
      </p:pic>
      <p:pic>
        <p:nvPicPr>
          <p:cNvPr id="5" name="Picture 4"/>
          <p:cNvPicPr>
            <a:picLocks noChangeAspect="1"/>
          </p:cNvPicPr>
          <p:nvPr/>
        </p:nvPicPr>
        <p:blipFill>
          <a:blip r:embed="rId3"/>
          <a:stretch>
            <a:fillRect/>
          </a:stretch>
        </p:blipFill>
        <p:spPr>
          <a:xfrm>
            <a:off x="295451" y="1872170"/>
            <a:ext cx="10917032" cy="2915729"/>
          </a:xfrm>
          <a:prstGeom prst="rect">
            <a:avLst/>
          </a:prstGeom>
        </p:spPr>
      </p:pic>
      <p:cxnSp>
        <p:nvCxnSpPr>
          <p:cNvPr id="6" name="Straight Connector 5"/>
          <p:cNvCxnSpPr/>
          <p:nvPr/>
        </p:nvCxnSpPr>
        <p:spPr>
          <a:xfrm flipV="1">
            <a:off x="0" y="5012382"/>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77742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177</a:t>
            </a:fld>
            <a:endParaRPr lang="en-AU"/>
          </a:p>
        </p:txBody>
      </p:sp>
      <p:pic>
        <p:nvPicPr>
          <p:cNvPr id="6" name="Picture 5"/>
          <p:cNvPicPr>
            <a:picLocks noChangeAspect="1"/>
          </p:cNvPicPr>
          <p:nvPr/>
        </p:nvPicPr>
        <p:blipFill>
          <a:blip r:embed="rId2"/>
          <a:stretch>
            <a:fillRect/>
          </a:stretch>
        </p:blipFill>
        <p:spPr>
          <a:xfrm>
            <a:off x="370790" y="1054100"/>
            <a:ext cx="9851978" cy="2514600"/>
          </a:xfrm>
          <a:prstGeom prst="rect">
            <a:avLst/>
          </a:prstGeom>
        </p:spPr>
      </p:pic>
      <p:sp>
        <p:nvSpPr>
          <p:cNvPr id="7" name="TextBox 6"/>
          <p:cNvSpPr txBox="1"/>
          <p:nvPr/>
        </p:nvSpPr>
        <p:spPr>
          <a:xfrm>
            <a:off x="667334" y="232954"/>
            <a:ext cx="2366877" cy="646331"/>
          </a:xfrm>
          <a:prstGeom prst="rect">
            <a:avLst/>
          </a:prstGeom>
          <a:noFill/>
        </p:spPr>
        <p:txBody>
          <a:bodyPr wrap="square" rtlCol="0">
            <a:spAutoFit/>
          </a:bodyPr>
          <a:lstStyle/>
          <a:p>
            <a:r>
              <a:rPr lang="en-US" sz="3600" u="sng" dirty="0" smtClean="0">
                <a:solidFill>
                  <a:srgbClr val="00B050"/>
                </a:solidFill>
              </a:rPr>
              <a:t>Problem</a:t>
            </a:r>
            <a:endParaRPr lang="en-US" sz="3600" u="sng" dirty="0">
              <a:solidFill>
                <a:srgbClr val="00B050"/>
              </a:solidFill>
            </a:endParaRPr>
          </a:p>
        </p:txBody>
      </p:sp>
      <p:cxnSp>
        <p:nvCxnSpPr>
          <p:cNvPr id="8" name="Straight Connector 7"/>
          <p:cNvCxnSpPr/>
          <p:nvPr/>
        </p:nvCxnSpPr>
        <p:spPr>
          <a:xfrm flipV="1">
            <a:off x="0" y="4032667"/>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626860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178</a:t>
            </a:fld>
            <a:endParaRPr lang="en-AU"/>
          </a:p>
        </p:txBody>
      </p:sp>
      <p:pic>
        <p:nvPicPr>
          <p:cNvPr id="4" name="Picture 3"/>
          <p:cNvPicPr>
            <a:picLocks noChangeAspect="1"/>
          </p:cNvPicPr>
          <p:nvPr/>
        </p:nvPicPr>
        <p:blipFill>
          <a:blip r:embed="rId2"/>
          <a:stretch>
            <a:fillRect/>
          </a:stretch>
        </p:blipFill>
        <p:spPr>
          <a:xfrm>
            <a:off x="311506" y="86040"/>
            <a:ext cx="11952515" cy="1371600"/>
          </a:xfrm>
          <a:prstGeom prst="rect">
            <a:avLst/>
          </a:prstGeom>
        </p:spPr>
      </p:pic>
      <p:pic>
        <p:nvPicPr>
          <p:cNvPr id="6" name="Picture 5"/>
          <p:cNvPicPr>
            <a:picLocks noChangeAspect="1"/>
          </p:cNvPicPr>
          <p:nvPr/>
        </p:nvPicPr>
        <p:blipFill>
          <a:blip r:embed="rId3"/>
          <a:stretch>
            <a:fillRect/>
          </a:stretch>
        </p:blipFill>
        <p:spPr>
          <a:xfrm>
            <a:off x="574766" y="2757597"/>
            <a:ext cx="11425996" cy="2402231"/>
          </a:xfrm>
          <a:prstGeom prst="rect">
            <a:avLst/>
          </a:prstGeom>
        </p:spPr>
      </p:pic>
      <p:sp>
        <p:nvSpPr>
          <p:cNvPr id="5" name="TextBox 4"/>
          <p:cNvSpPr txBox="1"/>
          <p:nvPr/>
        </p:nvSpPr>
        <p:spPr>
          <a:xfrm>
            <a:off x="574766" y="1672046"/>
            <a:ext cx="8438605" cy="461665"/>
          </a:xfrm>
          <a:prstGeom prst="rect">
            <a:avLst/>
          </a:prstGeom>
          <a:noFill/>
        </p:spPr>
        <p:txBody>
          <a:bodyPr wrap="square" rtlCol="0">
            <a:spAutoFit/>
          </a:bodyPr>
          <a:lstStyle/>
          <a:p>
            <a:r>
              <a:rPr lang="en-US" sz="2400" dirty="0" smtClean="0"/>
              <a:t>Simply speaking, </a:t>
            </a:r>
            <a:r>
              <a:rPr lang="en-US" sz="2400" dirty="0" smtClean="0">
                <a:solidFill>
                  <a:srgbClr val="0070C0"/>
                </a:solidFill>
              </a:rPr>
              <a:t>orthogonality implies linear independency</a:t>
            </a:r>
            <a:endParaRPr lang="en-US" sz="2400" dirty="0">
              <a:solidFill>
                <a:srgbClr val="0070C0"/>
              </a:solidFill>
            </a:endParaRPr>
          </a:p>
        </p:txBody>
      </p:sp>
      <p:cxnSp>
        <p:nvCxnSpPr>
          <p:cNvPr id="7" name="Straight Connector 6"/>
          <p:cNvCxnSpPr/>
          <p:nvPr/>
        </p:nvCxnSpPr>
        <p:spPr>
          <a:xfrm flipV="1">
            <a:off x="1587"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671063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179</a:t>
            </a:fld>
            <a:endParaRPr lang="en-AU"/>
          </a:p>
        </p:txBody>
      </p:sp>
      <p:pic>
        <p:nvPicPr>
          <p:cNvPr id="4" name="Picture 3"/>
          <p:cNvPicPr>
            <a:picLocks noChangeAspect="1"/>
          </p:cNvPicPr>
          <p:nvPr/>
        </p:nvPicPr>
        <p:blipFill>
          <a:blip r:embed="rId2"/>
          <a:stretch>
            <a:fillRect/>
          </a:stretch>
        </p:blipFill>
        <p:spPr>
          <a:xfrm>
            <a:off x="152400" y="0"/>
            <a:ext cx="10655300" cy="6280454"/>
          </a:xfrm>
          <a:prstGeom prst="rect">
            <a:avLst/>
          </a:prstGeom>
        </p:spPr>
      </p:pic>
      <p:cxnSp>
        <p:nvCxnSpPr>
          <p:cNvPr id="5" name="Straight Connector 4"/>
          <p:cNvCxnSpPr/>
          <p:nvPr/>
        </p:nvCxnSpPr>
        <p:spPr>
          <a:xfrm>
            <a:off x="378823" y="692337"/>
            <a:ext cx="10428877" cy="1305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7821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a:t>
            </a:fld>
            <a:endParaRPr lang="en-AU"/>
          </a:p>
        </p:txBody>
      </p:sp>
      <p:pic>
        <p:nvPicPr>
          <p:cNvPr id="4" name="Picture 3"/>
          <p:cNvPicPr>
            <a:picLocks noChangeAspect="1"/>
          </p:cNvPicPr>
          <p:nvPr/>
        </p:nvPicPr>
        <p:blipFill>
          <a:blip r:embed="rId2"/>
          <a:stretch>
            <a:fillRect/>
          </a:stretch>
        </p:blipFill>
        <p:spPr>
          <a:xfrm>
            <a:off x="275003" y="393700"/>
            <a:ext cx="10883687" cy="2540000"/>
          </a:xfrm>
          <a:prstGeom prst="rect">
            <a:avLst/>
          </a:prstGeom>
        </p:spPr>
      </p:pic>
      <p:cxnSp>
        <p:nvCxnSpPr>
          <p:cNvPr id="5" name="Straight Connector 4"/>
          <p:cNvCxnSpPr/>
          <p:nvPr/>
        </p:nvCxnSpPr>
        <p:spPr>
          <a:xfrm>
            <a:off x="396003" y="901172"/>
            <a:ext cx="3591797" cy="52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541596" y="3441172"/>
                <a:ext cx="10350500" cy="461665"/>
              </a:xfrm>
              <a:prstGeom prst="rect">
                <a:avLst/>
              </a:prstGeom>
              <a:noFill/>
            </p:spPr>
            <p:txBody>
              <a:bodyPr wrap="square" rtlCol="0">
                <a:spAutoFit/>
              </a:bodyPr>
              <a:lstStyle/>
              <a:p>
                <a:r>
                  <a:rPr lang="en-US" sz="2400" dirty="0" smtClean="0">
                    <a:solidFill>
                      <a:schemeClr val="tx1"/>
                    </a:solidFill>
                  </a:rPr>
                  <a:t>For instance , in order to find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𝐴</m:t>
                        </m:r>
                      </m:e>
                      <m:sup>
                        <m:r>
                          <a:rPr lang="en-US" sz="2400" b="0" i="1" smtClean="0">
                            <a:solidFill>
                              <a:schemeClr val="tx1"/>
                            </a:solidFill>
                            <a:latin typeface="Cambria Math" panose="02040503050406030204" pitchFamily="18" charset="0"/>
                          </a:rPr>
                          <m:t>2</m:t>
                        </m:r>
                      </m:sup>
                    </m:sSup>
                  </m:oMath>
                </a14:m>
                <a:r>
                  <a:rPr lang="en-AU" sz="2400" dirty="0" smtClean="0">
                    <a:solidFill>
                      <a:schemeClr val="tx1"/>
                    </a:solidFill>
                  </a:rPr>
                  <a:t> we will multiply </a:t>
                </a:r>
                <a14:m>
                  <m:oMath xmlns:m="http://schemas.openxmlformats.org/officeDocument/2006/math">
                    <m:r>
                      <a:rPr lang="en-US" sz="2400" i="1">
                        <a:solidFill>
                          <a:schemeClr val="tx1"/>
                        </a:solidFill>
                        <a:latin typeface="Cambria Math" panose="02040503050406030204" pitchFamily="18" charset="0"/>
                      </a:rPr>
                      <m:t>𝐴</m:t>
                    </m:r>
                  </m:oMath>
                </a14:m>
                <a:r>
                  <a:rPr lang="en-AU" sz="2400" dirty="0" smtClean="0">
                    <a:solidFill>
                      <a:schemeClr val="tx1"/>
                    </a:solidFill>
                  </a:rPr>
                  <a:t> with </a:t>
                </a:r>
                <a14:m>
                  <m:oMath xmlns:m="http://schemas.openxmlformats.org/officeDocument/2006/math">
                    <m:r>
                      <a:rPr lang="en-US" sz="2400" i="1">
                        <a:solidFill>
                          <a:schemeClr val="tx1"/>
                        </a:solidFill>
                        <a:latin typeface="Cambria Math" panose="02040503050406030204" pitchFamily="18" charset="0"/>
                      </a:rPr>
                      <m:t>𝐴</m:t>
                    </m:r>
                  </m:oMath>
                </a14:m>
                <a:r>
                  <a:rPr lang="en-AU" dirty="0" smtClean="0">
                    <a:solidFill>
                      <a:schemeClr val="tx1"/>
                    </a:solidFill>
                  </a:rPr>
                  <a:t>.  </a:t>
                </a:r>
                <a:endParaRPr lang="en-AU"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41596" y="3441172"/>
                <a:ext cx="10350500" cy="461665"/>
              </a:xfrm>
              <a:prstGeom prst="rect">
                <a:avLst/>
              </a:prstGeom>
              <a:blipFill rotWithShape="0">
                <a:blip r:embed="rId3"/>
                <a:stretch>
                  <a:fillRect l="-942" t="-10526" b="-28947"/>
                </a:stretch>
              </a:blipFill>
            </p:spPr>
            <p:txBody>
              <a:bodyPr/>
              <a:lstStyle/>
              <a:p>
                <a:r>
                  <a:rPr lang="en-AU">
                    <a:noFill/>
                  </a:rPr>
                  <a:t> </a:t>
                </a:r>
              </a:p>
            </p:txBody>
          </p:sp>
        </mc:Fallback>
      </mc:AlternateContent>
      <p:cxnSp>
        <p:nvCxnSpPr>
          <p:cNvPr id="9" name="Straight Connector 8"/>
          <p:cNvCxnSpPr/>
          <p:nvPr/>
        </p:nvCxnSpPr>
        <p:spPr>
          <a:xfrm>
            <a:off x="0" y="45847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5877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180</a:t>
            </a:fld>
            <a:endParaRPr lang="en-AU"/>
          </a:p>
        </p:txBody>
      </p:sp>
      <p:pic>
        <p:nvPicPr>
          <p:cNvPr id="4" name="Picture 3"/>
          <p:cNvPicPr>
            <a:picLocks noChangeAspect="1"/>
          </p:cNvPicPr>
          <p:nvPr/>
        </p:nvPicPr>
        <p:blipFill>
          <a:blip r:embed="rId2"/>
          <a:stretch>
            <a:fillRect/>
          </a:stretch>
        </p:blipFill>
        <p:spPr>
          <a:xfrm>
            <a:off x="0" y="762000"/>
            <a:ext cx="12016043" cy="2400299"/>
          </a:xfrm>
          <a:prstGeom prst="rect">
            <a:avLst/>
          </a:prstGeom>
        </p:spPr>
      </p:pic>
      <p:sp>
        <p:nvSpPr>
          <p:cNvPr id="5" name="TextBox 4"/>
          <p:cNvSpPr txBox="1"/>
          <p:nvPr/>
        </p:nvSpPr>
        <p:spPr>
          <a:xfrm>
            <a:off x="296091" y="117566"/>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6" name="Picture 5"/>
          <p:cNvPicPr>
            <a:picLocks noChangeAspect="1"/>
          </p:cNvPicPr>
          <p:nvPr/>
        </p:nvPicPr>
        <p:blipFill>
          <a:blip r:embed="rId3"/>
          <a:stretch>
            <a:fillRect/>
          </a:stretch>
        </p:blipFill>
        <p:spPr>
          <a:xfrm>
            <a:off x="45206" y="3248482"/>
            <a:ext cx="4576528" cy="1068388"/>
          </a:xfrm>
          <a:prstGeom prst="rect">
            <a:avLst/>
          </a:prstGeom>
        </p:spPr>
      </p:pic>
      <p:pic>
        <p:nvPicPr>
          <p:cNvPr id="7" name="Picture 6"/>
          <p:cNvPicPr>
            <a:picLocks noChangeAspect="1"/>
          </p:cNvPicPr>
          <p:nvPr/>
        </p:nvPicPr>
        <p:blipFill>
          <a:blip r:embed="rId4"/>
          <a:stretch>
            <a:fillRect/>
          </a:stretch>
        </p:blipFill>
        <p:spPr>
          <a:xfrm>
            <a:off x="296091" y="4735513"/>
            <a:ext cx="1044515" cy="331787"/>
          </a:xfrm>
          <a:prstGeom prst="rect">
            <a:avLst/>
          </a:prstGeom>
        </p:spPr>
      </p:pic>
      <p:pic>
        <p:nvPicPr>
          <p:cNvPr id="8" name="Picture 7"/>
          <p:cNvPicPr>
            <a:picLocks noChangeAspect="1"/>
          </p:cNvPicPr>
          <p:nvPr/>
        </p:nvPicPr>
        <p:blipFill>
          <a:blip r:embed="rId5"/>
          <a:stretch>
            <a:fillRect/>
          </a:stretch>
        </p:blipFill>
        <p:spPr>
          <a:xfrm>
            <a:off x="1473200" y="4614180"/>
            <a:ext cx="342900" cy="642938"/>
          </a:xfrm>
          <a:prstGeom prst="rect">
            <a:avLst/>
          </a:prstGeom>
        </p:spPr>
      </p:pic>
      <p:pic>
        <p:nvPicPr>
          <p:cNvPr id="9" name="Picture 8"/>
          <p:cNvPicPr>
            <a:picLocks noChangeAspect="1"/>
          </p:cNvPicPr>
          <p:nvPr/>
        </p:nvPicPr>
        <p:blipFill>
          <a:blip r:embed="rId6"/>
          <a:stretch>
            <a:fillRect/>
          </a:stretch>
        </p:blipFill>
        <p:spPr>
          <a:xfrm>
            <a:off x="1948694" y="4614180"/>
            <a:ext cx="2184764" cy="774829"/>
          </a:xfrm>
          <a:prstGeom prst="rect">
            <a:avLst/>
          </a:prstGeom>
        </p:spPr>
      </p:pic>
      <p:pic>
        <p:nvPicPr>
          <p:cNvPr id="10" name="Picture 9"/>
          <p:cNvPicPr>
            <a:picLocks noChangeAspect="1"/>
          </p:cNvPicPr>
          <p:nvPr/>
        </p:nvPicPr>
        <p:blipFill>
          <a:blip r:embed="rId7"/>
          <a:stretch>
            <a:fillRect/>
          </a:stretch>
        </p:blipFill>
        <p:spPr>
          <a:xfrm>
            <a:off x="4133458" y="4397798"/>
            <a:ext cx="5767000" cy="1073644"/>
          </a:xfrm>
          <a:prstGeom prst="rect">
            <a:avLst/>
          </a:prstGeom>
        </p:spPr>
      </p:pic>
    </p:spTree>
    <p:extLst>
      <p:ext uri="{BB962C8B-B14F-4D97-AF65-F5344CB8AC3E}">
        <p14:creationId xmlns:p14="http://schemas.microsoft.com/office/powerpoint/2010/main" val="328631637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181</a:t>
            </a:fld>
            <a:endParaRPr lang="en-AU"/>
          </a:p>
        </p:txBody>
      </p:sp>
      <p:pic>
        <p:nvPicPr>
          <p:cNvPr id="4" name="Picture 3"/>
          <p:cNvPicPr>
            <a:picLocks noChangeAspect="1"/>
          </p:cNvPicPr>
          <p:nvPr/>
        </p:nvPicPr>
        <p:blipFill>
          <a:blip r:embed="rId2"/>
          <a:stretch>
            <a:fillRect/>
          </a:stretch>
        </p:blipFill>
        <p:spPr>
          <a:xfrm>
            <a:off x="1910594" y="1217882"/>
            <a:ext cx="5454513" cy="1831158"/>
          </a:xfrm>
          <a:prstGeom prst="rect">
            <a:avLst/>
          </a:prstGeom>
        </p:spPr>
      </p:pic>
      <p:pic>
        <p:nvPicPr>
          <p:cNvPr id="5" name="Picture 4"/>
          <p:cNvPicPr>
            <a:picLocks noChangeAspect="1"/>
          </p:cNvPicPr>
          <p:nvPr/>
        </p:nvPicPr>
        <p:blipFill>
          <a:blip r:embed="rId3"/>
          <a:stretch>
            <a:fillRect/>
          </a:stretch>
        </p:blipFill>
        <p:spPr>
          <a:xfrm>
            <a:off x="403010" y="353242"/>
            <a:ext cx="1032090" cy="516045"/>
          </a:xfrm>
          <a:prstGeom prst="rect">
            <a:avLst/>
          </a:prstGeom>
        </p:spPr>
      </p:pic>
      <p:pic>
        <p:nvPicPr>
          <p:cNvPr id="6" name="Picture 5"/>
          <p:cNvPicPr>
            <a:picLocks noChangeAspect="1"/>
          </p:cNvPicPr>
          <p:nvPr/>
        </p:nvPicPr>
        <p:blipFill>
          <a:blip r:embed="rId4"/>
          <a:stretch>
            <a:fillRect/>
          </a:stretch>
        </p:blipFill>
        <p:spPr>
          <a:xfrm>
            <a:off x="1435100" y="353242"/>
            <a:ext cx="475494" cy="698382"/>
          </a:xfrm>
          <a:prstGeom prst="rect">
            <a:avLst/>
          </a:prstGeom>
        </p:spPr>
      </p:pic>
      <p:pic>
        <p:nvPicPr>
          <p:cNvPr id="7" name="Picture 6"/>
          <p:cNvPicPr>
            <a:picLocks noChangeAspect="1"/>
          </p:cNvPicPr>
          <p:nvPr/>
        </p:nvPicPr>
        <p:blipFill>
          <a:blip r:embed="rId5"/>
          <a:stretch>
            <a:fillRect/>
          </a:stretch>
        </p:blipFill>
        <p:spPr>
          <a:xfrm>
            <a:off x="2009775" y="353242"/>
            <a:ext cx="3857625" cy="864640"/>
          </a:xfrm>
          <a:prstGeom prst="rect">
            <a:avLst/>
          </a:prstGeom>
        </p:spPr>
      </p:pic>
      <p:pic>
        <p:nvPicPr>
          <p:cNvPr id="8" name="Picture 7"/>
          <p:cNvPicPr>
            <a:picLocks noChangeAspect="1"/>
          </p:cNvPicPr>
          <p:nvPr/>
        </p:nvPicPr>
        <p:blipFill>
          <a:blip r:embed="rId6"/>
          <a:stretch>
            <a:fillRect/>
          </a:stretch>
        </p:blipFill>
        <p:spPr>
          <a:xfrm>
            <a:off x="301410" y="3271918"/>
            <a:ext cx="9121990" cy="2713417"/>
          </a:xfrm>
          <a:prstGeom prst="rect">
            <a:avLst/>
          </a:prstGeom>
        </p:spPr>
      </p:pic>
    </p:spTree>
    <p:extLst>
      <p:ext uri="{BB962C8B-B14F-4D97-AF65-F5344CB8AC3E}">
        <p14:creationId xmlns:p14="http://schemas.microsoft.com/office/powerpoint/2010/main" val="268913442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182</a:t>
            </a:fld>
            <a:endParaRPr lang="en-AU"/>
          </a:p>
        </p:txBody>
      </p:sp>
      <p:pic>
        <p:nvPicPr>
          <p:cNvPr id="4" name="Picture 3"/>
          <p:cNvPicPr>
            <a:picLocks noChangeAspect="1"/>
          </p:cNvPicPr>
          <p:nvPr/>
        </p:nvPicPr>
        <p:blipFill>
          <a:blip r:embed="rId2"/>
          <a:stretch>
            <a:fillRect/>
          </a:stretch>
        </p:blipFill>
        <p:spPr>
          <a:xfrm>
            <a:off x="655531" y="444500"/>
            <a:ext cx="11028257" cy="2768600"/>
          </a:xfrm>
          <a:prstGeom prst="rect">
            <a:avLst/>
          </a:prstGeom>
        </p:spPr>
      </p:pic>
      <p:cxnSp>
        <p:nvCxnSpPr>
          <p:cNvPr id="5" name="Straight Connector 4"/>
          <p:cNvCxnSpPr/>
          <p:nvPr/>
        </p:nvCxnSpPr>
        <p:spPr>
          <a:xfrm flipV="1">
            <a:off x="0" y="3510154"/>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889419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183</a:t>
            </a:fld>
            <a:endParaRPr lang="en-AU"/>
          </a:p>
        </p:txBody>
      </p:sp>
      <p:sp>
        <p:nvSpPr>
          <p:cNvPr id="4" name="TextBox 3"/>
          <p:cNvSpPr txBox="1"/>
          <p:nvPr/>
        </p:nvSpPr>
        <p:spPr>
          <a:xfrm>
            <a:off x="296091" y="117566"/>
            <a:ext cx="3270069" cy="523220"/>
          </a:xfrm>
          <a:prstGeom prst="rect">
            <a:avLst/>
          </a:prstGeom>
          <a:noFill/>
        </p:spPr>
        <p:txBody>
          <a:bodyPr wrap="square" rtlCol="0">
            <a:spAutoFit/>
          </a:bodyPr>
          <a:lstStyle/>
          <a:p>
            <a:r>
              <a:rPr lang="en-US" sz="2800" b="1" u="sng" dirty="0" smtClean="0">
                <a:solidFill>
                  <a:srgbClr val="00B050"/>
                </a:solidFill>
              </a:rPr>
              <a:t>Practice Problem</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296091" y="966651"/>
            <a:ext cx="11161049" cy="1793557"/>
          </a:xfrm>
          <a:prstGeom prst="rect">
            <a:avLst/>
          </a:prstGeom>
        </p:spPr>
      </p:pic>
      <p:pic>
        <p:nvPicPr>
          <p:cNvPr id="7" name="Picture 6"/>
          <p:cNvPicPr>
            <a:picLocks noChangeAspect="1"/>
          </p:cNvPicPr>
          <p:nvPr/>
        </p:nvPicPr>
        <p:blipFill>
          <a:blip r:embed="rId3"/>
          <a:stretch>
            <a:fillRect/>
          </a:stretch>
        </p:blipFill>
        <p:spPr>
          <a:xfrm>
            <a:off x="296091" y="3086073"/>
            <a:ext cx="9158498" cy="2972819"/>
          </a:xfrm>
          <a:prstGeom prst="rect">
            <a:avLst/>
          </a:prstGeom>
        </p:spPr>
      </p:pic>
    </p:spTree>
    <p:extLst>
      <p:ext uri="{BB962C8B-B14F-4D97-AF65-F5344CB8AC3E}">
        <p14:creationId xmlns:p14="http://schemas.microsoft.com/office/powerpoint/2010/main" val="62381983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184</a:t>
            </a:fld>
            <a:endParaRPr lang="en-AU"/>
          </a:p>
        </p:txBody>
      </p:sp>
      <p:pic>
        <p:nvPicPr>
          <p:cNvPr id="4" name="Picture 3"/>
          <p:cNvPicPr>
            <a:picLocks noChangeAspect="1"/>
          </p:cNvPicPr>
          <p:nvPr/>
        </p:nvPicPr>
        <p:blipFill>
          <a:blip r:embed="rId2"/>
          <a:stretch>
            <a:fillRect/>
          </a:stretch>
        </p:blipFill>
        <p:spPr>
          <a:xfrm>
            <a:off x="153812" y="248194"/>
            <a:ext cx="4985157" cy="850311"/>
          </a:xfrm>
          <a:prstGeom prst="rect">
            <a:avLst/>
          </a:prstGeom>
        </p:spPr>
      </p:pic>
      <p:cxnSp>
        <p:nvCxnSpPr>
          <p:cNvPr id="5" name="Straight Connector 4"/>
          <p:cNvCxnSpPr/>
          <p:nvPr/>
        </p:nvCxnSpPr>
        <p:spPr>
          <a:xfrm flipV="1">
            <a:off x="462292" y="979714"/>
            <a:ext cx="4523501" cy="1429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a:stretch>
            <a:fillRect/>
          </a:stretch>
        </p:blipFill>
        <p:spPr>
          <a:xfrm>
            <a:off x="309101" y="1228180"/>
            <a:ext cx="11369094" cy="1622257"/>
          </a:xfrm>
          <a:prstGeom prst="rect">
            <a:avLst/>
          </a:prstGeom>
        </p:spPr>
      </p:pic>
      <p:pic>
        <p:nvPicPr>
          <p:cNvPr id="9" name="Picture 8"/>
          <p:cNvPicPr>
            <a:picLocks noChangeAspect="1"/>
          </p:cNvPicPr>
          <p:nvPr/>
        </p:nvPicPr>
        <p:blipFill>
          <a:blip r:embed="rId4"/>
          <a:stretch>
            <a:fillRect/>
          </a:stretch>
        </p:blipFill>
        <p:spPr>
          <a:xfrm>
            <a:off x="320978" y="3158898"/>
            <a:ext cx="11357217" cy="1857239"/>
          </a:xfrm>
          <a:prstGeom prst="rect">
            <a:avLst/>
          </a:prstGeom>
        </p:spPr>
      </p:pic>
    </p:spTree>
    <p:extLst>
      <p:ext uri="{BB962C8B-B14F-4D97-AF65-F5344CB8AC3E}">
        <p14:creationId xmlns:p14="http://schemas.microsoft.com/office/powerpoint/2010/main" val="37123551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185</a:t>
            </a:fld>
            <a:endParaRPr lang="en-AU"/>
          </a:p>
        </p:txBody>
      </p:sp>
      <p:pic>
        <p:nvPicPr>
          <p:cNvPr id="4" name="Picture 3"/>
          <p:cNvPicPr>
            <a:picLocks noChangeAspect="1"/>
          </p:cNvPicPr>
          <p:nvPr/>
        </p:nvPicPr>
        <p:blipFill>
          <a:blip r:embed="rId2"/>
          <a:stretch>
            <a:fillRect/>
          </a:stretch>
        </p:blipFill>
        <p:spPr>
          <a:xfrm>
            <a:off x="300446" y="72474"/>
            <a:ext cx="3827417" cy="975326"/>
          </a:xfrm>
          <a:prstGeom prst="rect">
            <a:avLst/>
          </a:prstGeom>
        </p:spPr>
      </p:pic>
      <p:cxnSp>
        <p:nvCxnSpPr>
          <p:cNvPr id="5" name="Straight Connector 4"/>
          <p:cNvCxnSpPr/>
          <p:nvPr/>
        </p:nvCxnSpPr>
        <p:spPr>
          <a:xfrm flipV="1">
            <a:off x="462292" y="901337"/>
            <a:ext cx="3665571" cy="27354"/>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300445" y="1228469"/>
            <a:ext cx="11652069" cy="3005657"/>
          </a:xfrm>
          <a:prstGeom prst="rect">
            <a:avLst/>
          </a:prstGeom>
        </p:spPr>
      </p:pic>
    </p:spTree>
    <p:extLst>
      <p:ext uri="{BB962C8B-B14F-4D97-AF65-F5344CB8AC3E}">
        <p14:creationId xmlns:p14="http://schemas.microsoft.com/office/powerpoint/2010/main" val="24057839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186</a:t>
            </a:fld>
            <a:endParaRPr lang="en-AU"/>
          </a:p>
        </p:txBody>
      </p:sp>
      <p:pic>
        <p:nvPicPr>
          <p:cNvPr id="4" name="Picture 3"/>
          <p:cNvPicPr>
            <a:picLocks noChangeAspect="1"/>
          </p:cNvPicPr>
          <p:nvPr/>
        </p:nvPicPr>
        <p:blipFill>
          <a:blip r:embed="rId2"/>
          <a:stretch>
            <a:fillRect/>
          </a:stretch>
        </p:blipFill>
        <p:spPr>
          <a:xfrm>
            <a:off x="2011680" y="513843"/>
            <a:ext cx="5708469" cy="5053398"/>
          </a:xfrm>
          <a:prstGeom prst="rect">
            <a:avLst/>
          </a:prstGeom>
        </p:spPr>
      </p:pic>
    </p:spTree>
    <p:extLst>
      <p:ext uri="{BB962C8B-B14F-4D97-AF65-F5344CB8AC3E}">
        <p14:creationId xmlns:p14="http://schemas.microsoft.com/office/powerpoint/2010/main" val="364984528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187</a:t>
            </a:fld>
            <a:endParaRPr lang="en-AU"/>
          </a:p>
        </p:txBody>
      </p:sp>
      <p:pic>
        <p:nvPicPr>
          <p:cNvPr id="4" name="Picture 3"/>
          <p:cNvPicPr>
            <a:picLocks noChangeAspect="1"/>
          </p:cNvPicPr>
          <p:nvPr/>
        </p:nvPicPr>
        <p:blipFill>
          <a:blip r:embed="rId2"/>
          <a:stretch>
            <a:fillRect/>
          </a:stretch>
        </p:blipFill>
        <p:spPr>
          <a:xfrm>
            <a:off x="459477" y="378822"/>
            <a:ext cx="11129623" cy="3469141"/>
          </a:xfrm>
          <a:prstGeom prst="rect">
            <a:avLst/>
          </a:prstGeom>
        </p:spPr>
      </p:pic>
      <p:cxnSp>
        <p:nvCxnSpPr>
          <p:cNvPr id="6" name="Straight Connector 5"/>
          <p:cNvCxnSpPr/>
          <p:nvPr/>
        </p:nvCxnSpPr>
        <p:spPr>
          <a:xfrm flipV="1">
            <a:off x="0" y="4349931"/>
            <a:ext cx="12192000" cy="1306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263810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188</a:t>
            </a:fld>
            <a:endParaRPr lang="en-AU"/>
          </a:p>
        </p:txBody>
      </p:sp>
      <p:pic>
        <p:nvPicPr>
          <p:cNvPr id="5" name="Picture 4"/>
          <p:cNvPicPr>
            <a:picLocks noChangeAspect="1"/>
          </p:cNvPicPr>
          <p:nvPr/>
        </p:nvPicPr>
        <p:blipFill>
          <a:blip r:embed="rId2"/>
          <a:stretch>
            <a:fillRect/>
          </a:stretch>
        </p:blipFill>
        <p:spPr>
          <a:xfrm>
            <a:off x="664511" y="326571"/>
            <a:ext cx="7996606" cy="849085"/>
          </a:xfrm>
          <a:prstGeom prst="rect">
            <a:avLst/>
          </a:prstGeom>
        </p:spPr>
      </p:pic>
      <p:pic>
        <p:nvPicPr>
          <p:cNvPr id="6" name="Picture 5"/>
          <p:cNvPicPr>
            <a:picLocks noChangeAspect="1"/>
          </p:cNvPicPr>
          <p:nvPr/>
        </p:nvPicPr>
        <p:blipFill>
          <a:blip r:embed="rId3"/>
          <a:stretch>
            <a:fillRect/>
          </a:stretch>
        </p:blipFill>
        <p:spPr>
          <a:xfrm>
            <a:off x="690572" y="1175655"/>
            <a:ext cx="7970545" cy="253435"/>
          </a:xfrm>
          <a:prstGeom prst="rect">
            <a:avLst/>
          </a:prstGeom>
        </p:spPr>
      </p:pic>
      <p:pic>
        <p:nvPicPr>
          <p:cNvPr id="7" name="Picture 6"/>
          <p:cNvPicPr>
            <a:picLocks noChangeAspect="1"/>
          </p:cNvPicPr>
          <p:nvPr/>
        </p:nvPicPr>
        <p:blipFill>
          <a:blip r:embed="rId4"/>
          <a:stretch>
            <a:fillRect/>
          </a:stretch>
        </p:blipFill>
        <p:spPr>
          <a:xfrm>
            <a:off x="182672" y="1614022"/>
            <a:ext cx="11829829" cy="2513839"/>
          </a:xfrm>
          <a:prstGeom prst="rect">
            <a:avLst/>
          </a:prstGeom>
        </p:spPr>
      </p:pic>
    </p:spTree>
    <p:extLst>
      <p:ext uri="{BB962C8B-B14F-4D97-AF65-F5344CB8AC3E}">
        <p14:creationId xmlns:p14="http://schemas.microsoft.com/office/powerpoint/2010/main" val="256908959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189</a:t>
            </a:fld>
            <a:endParaRPr lang="en-AU"/>
          </a:p>
        </p:txBody>
      </p:sp>
      <p:cxnSp>
        <p:nvCxnSpPr>
          <p:cNvPr id="5" name="Straight Connector 4"/>
          <p:cNvCxnSpPr/>
          <p:nvPr/>
        </p:nvCxnSpPr>
        <p:spPr>
          <a:xfrm>
            <a:off x="221041" y="1320579"/>
            <a:ext cx="3959072" cy="24895"/>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221041" y="110072"/>
            <a:ext cx="3959072" cy="1210508"/>
          </a:xfrm>
          <a:prstGeom prst="rect">
            <a:avLst/>
          </a:prstGeom>
        </p:spPr>
      </p:pic>
      <p:sp>
        <p:nvSpPr>
          <p:cNvPr id="7" name="Rounded Rectangle 6"/>
          <p:cNvSpPr/>
          <p:nvPr/>
        </p:nvSpPr>
        <p:spPr>
          <a:xfrm>
            <a:off x="221040" y="1795993"/>
            <a:ext cx="1140849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25997" y="2259875"/>
            <a:ext cx="10982496" cy="2202004"/>
          </a:xfrm>
          <a:prstGeom prst="rect">
            <a:avLst/>
          </a:prstGeom>
        </p:spPr>
      </p:pic>
    </p:spTree>
    <p:extLst>
      <p:ext uri="{BB962C8B-B14F-4D97-AF65-F5344CB8AC3E}">
        <p14:creationId xmlns:p14="http://schemas.microsoft.com/office/powerpoint/2010/main" val="18774789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a:t>
            </a:fld>
            <a:endParaRPr lang="en-AU"/>
          </a:p>
        </p:txBody>
      </p:sp>
      <p:pic>
        <p:nvPicPr>
          <p:cNvPr id="4" name="Picture 3"/>
          <p:cNvPicPr>
            <a:picLocks noChangeAspect="1"/>
          </p:cNvPicPr>
          <p:nvPr/>
        </p:nvPicPr>
        <p:blipFill>
          <a:blip r:embed="rId2"/>
          <a:stretch>
            <a:fillRect/>
          </a:stretch>
        </p:blipFill>
        <p:spPr>
          <a:xfrm>
            <a:off x="355913" y="925184"/>
            <a:ext cx="10747682" cy="1908103"/>
          </a:xfrm>
          <a:prstGeom prst="rect">
            <a:avLst/>
          </a:prstGeom>
        </p:spPr>
      </p:pic>
      <p:pic>
        <p:nvPicPr>
          <p:cNvPr id="6" name="Picture 5"/>
          <p:cNvPicPr>
            <a:picLocks noChangeAspect="1"/>
          </p:cNvPicPr>
          <p:nvPr/>
        </p:nvPicPr>
        <p:blipFill>
          <a:blip r:embed="rId3"/>
          <a:stretch>
            <a:fillRect/>
          </a:stretch>
        </p:blipFill>
        <p:spPr>
          <a:xfrm>
            <a:off x="355913" y="2714835"/>
            <a:ext cx="8782427" cy="3386539"/>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smtClean="0">
                <a:solidFill>
                  <a:srgbClr val="00B050"/>
                </a:solidFill>
              </a:rPr>
              <a:t>Transpose of a Matrix</a:t>
            </a:r>
            <a:endParaRPr lang="en-AU" sz="2800" b="1" u="sng" dirty="0">
              <a:solidFill>
                <a:srgbClr val="00B050"/>
              </a:solidFill>
            </a:endParaRPr>
          </a:p>
        </p:txBody>
      </p:sp>
    </p:spTree>
    <p:extLst>
      <p:ext uri="{BB962C8B-B14F-4D97-AF65-F5344CB8AC3E}">
        <p14:creationId xmlns:p14="http://schemas.microsoft.com/office/powerpoint/2010/main" val="330855993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190</a:t>
            </a:fld>
            <a:endParaRPr lang="en-AU"/>
          </a:p>
        </p:txBody>
      </p:sp>
      <p:pic>
        <p:nvPicPr>
          <p:cNvPr id="4" name="Picture 3"/>
          <p:cNvPicPr>
            <a:picLocks noChangeAspect="1"/>
          </p:cNvPicPr>
          <p:nvPr/>
        </p:nvPicPr>
        <p:blipFill>
          <a:blip r:embed="rId2"/>
          <a:stretch>
            <a:fillRect/>
          </a:stretch>
        </p:blipFill>
        <p:spPr>
          <a:xfrm>
            <a:off x="135530" y="535578"/>
            <a:ext cx="11368567" cy="2730136"/>
          </a:xfrm>
          <a:prstGeom prst="rect">
            <a:avLst/>
          </a:prstGeom>
        </p:spPr>
      </p:pic>
      <p:pic>
        <p:nvPicPr>
          <p:cNvPr id="5" name="Picture 4"/>
          <p:cNvPicPr>
            <a:picLocks noChangeAspect="1"/>
          </p:cNvPicPr>
          <p:nvPr/>
        </p:nvPicPr>
        <p:blipFill>
          <a:blip r:embed="rId3"/>
          <a:stretch>
            <a:fillRect/>
          </a:stretch>
        </p:blipFill>
        <p:spPr>
          <a:xfrm>
            <a:off x="268481" y="3997548"/>
            <a:ext cx="11658212" cy="865201"/>
          </a:xfrm>
          <a:prstGeom prst="rect">
            <a:avLst/>
          </a:prstGeom>
        </p:spPr>
      </p:pic>
    </p:spTree>
    <p:extLst>
      <p:ext uri="{BB962C8B-B14F-4D97-AF65-F5344CB8AC3E}">
        <p14:creationId xmlns:p14="http://schemas.microsoft.com/office/powerpoint/2010/main" val="414929828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191</a:t>
            </a:fld>
            <a:endParaRPr lang="en-AU"/>
          </a:p>
        </p:txBody>
      </p:sp>
      <p:pic>
        <p:nvPicPr>
          <p:cNvPr id="4" name="Picture 3"/>
          <p:cNvPicPr>
            <a:picLocks noChangeAspect="1"/>
          </p:cNvPicPr>
          <p:nvPr/>
        </p:nvPicPr>
        <p:blipFill>
          <a:blip r:embed="rId2"/>
          <a:stretch>
            <a:fillRect/>
          </a:stretch>
        </p:blipFill>
        <p:spPr>
          <a:xfrm>
            <a:off x="339514" y="1293221"/>
            <a:ext cx="11516145" cy="2011681"/>
          </a:xfrm>
          <a:prstGeom prst="rect">
            <a:avLst/>
          </a:prstGeom>
        </p:spPr>
      </p:pic>
    </p:spTree>
    <p:extLst>
      <p:ext uri="{BB962C8B-B14F-4D97-AF65-F5344CB8AC3E}">
        <p14:creationId xmlns:p14="http://schemas.microsoft.com/office/powerpoint/2010/main" val="369463723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192</a:t>
            </a:fld>
            <a:endParaRPr lang="en-AU"/>
          </a:p>
        </p:txBody>
      </p:sp>
      <p:pic>
        <p:nvPicPr>
          <p:cNvPr id="4" name="Picture 3"/>
          <p:cNvPicPr>
            <a:picLocks noChangeAspect="1"/>
          </p:cNvPicPr>
          <p:nvPr/>
        </p:nvPicPr>
        <p:blipFill>
          <a:blip r:embed="rId2"/>
          <a:stretch>
            <a:fillRect/>
          </a:stretch>
        </p:blipFill>
        <p:spPr>
          <a:xfrm>
            <a:off x="2481943" y="870858"/>
            <a:ext cx="5447211" cy="3855706"/>
          </a:xfrm>
          <a:prstGeom prst="rect">
            <a:avLst/>
          </a:prstGeom>
        </p:spPr>
      </p:pic>
    </p:spTree>
    <p:extLst>
      <p:ext uri="{BB962C8B-B14F-4D97-AF65-F5344CB8AC3E}">
        <p14:creationId xmlns:p14="http://schemas.microsoft.com/office/powerpoint/2010/main" val="120922136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193</a:t>
            </a:fld>
            <a:endParaRPr lang="en-AU"/>
          </a:p>
        </p:txBody>
      </p:sp>
      <p:sp>
        <p:nvSpPr>
          <p:cNvPr id="10" name="Rounded Rectangle 9"/>
          <p:cNvSpPr/>
          <p:nvPr/>
        </p:nvSpPr>
        <p:spPr>
          <a:xfrm>
            <a:off x="444135" y="444916"/>
            <a:ext cx="11051177" cy="4402183"/>
          </a:xfrm>
          <a:prstGeom prst="roundRect">
            <a:avLst/>
          </a:prstGeom>
          <a:solidFill>
            <a:schemeClr val="accent2">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777922" y="1102965"/>
            <a:ext cx="10557630" cy="2781576"/>
          </a:xfrm>
          <a:prstGeom prst="rect">
            <a:avLst/>
          </a:prstGeom>
        </p:spPr>
      </p:pic>
    </p:spTree>
    <p:extLst>
      <p:ext uri="{BB962C8B-B14F-4D97-AF65-F5344CB8AC3E}">
        <p14:creationId xmlns:p14="http://schemas.microsoft.com/office/powerpoint/2010/main" val="11933800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194</a:t>
            </a:fld>
            <a:endParaRPr lang="en-AU"/>
          </a:p>
        </p:txBody>
      </p:sp>
      <p:pic>
        <p:nvPicPr>
          <p:cNvPr id="4" name="Picture 3"/>
          <p:cNvPicPr>
            <a:picLocks noChangeAspect="1"/>
          </p:cNvPicPr>
          <p:nvPr/>
        </p:nvPicPr>
        <p:blipFill>
          <a:blip r:embed="rId2"/>
          <a:stretch>
            <a:fillRect/>
          </a:stretch>
        </p:blipFill>
        <p:spPr>
          <a:xfrm>
            <a:off x="395574" y="-1"/>
            <a:ext cx="3602890" cy="1389867"/>
          </a:xfrm>
          <a:prstGeom prst="rect">
            <a:avLst/>
          </a:prstGeom>
        </p:spPr>
      </p:pic>
      <p:cxnSp>
        <p:nvCxnSpPr>
          <p:cNvPr id="5" name="Straight Connector 4"/>
          <p:cNvCxnSpPr/>
          <p:nvPr/>
        </p:nvCxnSpPr>
        <p:spPr>
          <a:xfrm>
            <a:off x="395574" y="1103572"/>
            <a:ext cx="3849855" cy="0"/>
          </a:xfrm>
          <a:prstGeom prst="line">
            <a:avLst/>
          </a:prstGeom>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153987" y="1367125"/>
            <a:ext cx="11887200" cy="381435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00892" y="1676159"/>
            <a:ext cx="10875681" cy="3196287"/>
          </a:xfrm>
          <a:prstGeom prst="rect">
            <a:avLst/>
          </a:prstGeom>
        </p:spPr>
      </p:pic>
    </p:spTree>
    <p:extLst>
      <p:ext uri="{BB962C8B-B14F-4D97-AF65-F5344CB8AC3E}">
        <p14:creationId xmlns:p14="http://schemas.microsoft.com/office/powerpoint/2010/main" val="370766019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195</a:t>
            </a:fld>
            <a:endParaRPr lang="en-AU"/>
          </a:p>
        </p:txBody>
      </p:sp>
      <p:pic>
        <p:nvPicPr>
          <p:cNvPr id="5" name="Picture 4"/>
          <p:cNvPicPr>
            <a:picLocks noChangeAspect="1"/>
          </p:cNvPicPr>
          <p:nvPr/>
        </p:nvPicPr>
        <p:blipFill>
          <a:blip r:embed="rId2"/>
          <a:stretch>
            <a:fillRect/>
          </a:stretch>
        </p:blipFill>
        <p:spPr>
          <a:xfrm>
            <a:off x="215551" y="674168"/>
            <a:ext cx="9599945" cy="2012659"/>
          </a:xfrm>
          <a:prstGeom prst="rect">
            <a:avLst/>
          </a:prstGeom>
        </p:spPr>
      </p:pic>
      <p:sp>
        <p:nvSpPr>
          <p:cNvPr id="6" name="TextBox 5"/>
          <p:cNvSpPr txBox="1"/>
          <p:nvPr/>
        </p:nvSpPr>
        <p:spPr>
          <a:xfrm>
            <a:off x="215551" y="3339616"/>
            <a:ext cx="947043" cy="584775"/>
          </a:xfrm>
          <a:prstGeom prst="rect">
            <a:avLst/>
          </a:prstGeom>
          <a:noFill/>
        </p:spPr>
        <p:txBody>
          <a:bodyPr wrap="square" rtlCol="0">
            <a:spAutoFit/>
          </a:bodyPr>
          <a:lstStyle/>
          <a:p>
            <a:r>
              <a:rPr lang="en-US" sz="3200" b="1" u="sng" dirty="0" smtClean="0">
                <a:solidFill>
                  <a:srgbClr val="00B050"/>
                </a:solidFill>
              </a:rPr>
              <a:t>Sol:</a:t>
            </a:r>
            <a:r>
              <a:rPr lang="en-US" sz="2800" b="1" u="sng" dirty="0" smtClean="0">
                <a:solidFill>
                  <a:srgbClr val="00B050"/>
                </a:solidFill>
              </a:rPr>
              <a:t> </a:t>
            </a:r>
            <a:endParaRPr lang="en-US" sz="2800" b="1" u="sng" dirty="0">
              <a:solidFill>
                <a:srgbClr val="00B050"/>
              </a:solidFill>
            </a:endParaRPr>
          </a:p>
        </p:txBody>
      </p:sp>
      <p:pic>
        <p:nvPicPr>
          <p:cNvPr id="8" name="Picture 7"/>
          <p:cNvPicPr>
            <a:picLocks noChangeAspect="1"/>
          </p:cNvPicPr>
          <p:nvPr/>
        </p:nvPicPr>
        <p:blipFill>
          <a:blip r:embed="rId3"/>
          <a:stretch>
            <a:fillRect/>
          </a:stretch>
        </p:blipFill>
        <p:spPr>
          <a:xfrm>
            <a:off x="1162594" y="3339616"/>
            <a:ext cx="6875689" cy="2821498"/>
          </a:xfrm>
          <a:prstGeom prst="rect">
            <a:avLst/>
          </a:prstGeom>
        </p:spPr>
      </p:pic>
      <p:sp>
        <p:nvSpPr>
          <p:cNvPr id="9" name="TextBox 8"/>
          <p:cNvSpPr txBox="1"/>
          <p:nvPr/>
        </p:nvSpPr>
        <p:spPr>
          <a:xfrm>
            <a:off x="215551" y="143691"/>
            <a:ext cx="1704689"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
        <p:nvSpPr>
          <p:cNvPr id="10" name="TextBox 9"/>
          <p:cNvSpPr txBox="1"/>
          <p:nvPr/>
        </p:nvSpPr>
        <p:spPr>
          <a:xfrm>
            <a:off x="483326" y="2782389"/>
            <a:ext cx="8791303" cy="461665"/>
          </a:xfrm>
          <a:prstGeom prst="rect">
            <a:avLst/>
          </a:prstGeom>
          <a:noFill/>
        </p:spPr>
        <p:txBody>
          <a:bodyPr wrap="square" rtlCol="0">
            <a:spAutoFit/>
          </a:bodyPr>
          <a:lstStyle/>
          <a:p>
            <a:r>
              <a:rPr lang="en-US" sz="2400" b="1" dirty="0" smtClean="0"/>
              <a:t>Also find least squares error vector and least square error.</a:t>
            </a:r>
            <a:endParaRPr lang="en-US" sz="2400" b="1" dirty="0"/>
          </a:p>
        </p:txBody>
      </p:sp>
    </p:spTree>
    <p:extLst>
      <p:ext uri="{BB962C8B-B14F-4D97-AF65-F5344CB8AC3E}">
        <p14:creationId xmlns:p14="http://schemas.microsoft.com/office/powerpoint/2010/main" val="389335394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196</a:t>
            </a:fld>
            <a:endParaRPr lang="en-AU"/>
          </a:p>
        </p:txBody>
      </p:sp>
      <p:pic>
        <p:nvPicPr>
          <p:cNvPr id="5" name="Picture 4"/>
          <p:cNvPicPr>
            <a:picLocks noChangeAspect="1"/>
          </p:cNvPicPr>
          <p:nvPr/>
        </p:nvPicPr>
        <p:blipFill>
          <a:blip r:embed="rId2"/>
          <a:stretch>
            <a:fillRect/>
          </a:stretch>
        </p:blipFill>
        <p:spPr>
          <a:xfrm>
            <a:off x="461862" y="130727"/>
            <a:ext cx="8706553" cy="1776548"/>
          </a:xfrm>
          <a:prstGeom prst="rect">
            <a:avLst/>
          </a:prstGeom>
        </p:spPr>
      </p:pic>
      <p:pic>
        <p:nvPicPr>
          <p:cNvPr id="6" name="Picture 5"/>
          <p:cNvPicPr>
            <a:picLocks noChangeAspect="1"/>
          </p:cNvPicPr>
          <p:nvPr/>
        </p:nvPicPr>
        <p:blipFill>
          <a:blip r:embed="rId3"/>
          <a:stretch>
            <a:fillRect/>
          </a:stretch>
        </p:blipFill>
        <p:spPr>
          <a:xfrm>
            <a:off x="317489" y="1907275"/>
            <a:ext cx="11701556" cy="2013756"/>
          </a:xfrm>
          <a:prstGeom prst="rect">
            <a:avLst/>
          </a:prstGeom>
        </p:spPr>
      </p:pic>
      <p:pic>
        <p:nvPicPr>
          <p:cNvPr id="7" name="Picture 6"/>
          <p:cNvPicPr>
            <a:picLocks noChangeAspect="1"/>
          </p:cNvPicPr>
          <p:nvPr/>
        </p:nvPicPr>
        <p:blipFill>
          <a:blip r:embed="rId4"/>
          <a:stretch>
            <a:fillRect/>
          </a:stretch>
        </p:blipFill>
        <p:spPr>
          <a:xfrm>
            <a:off x="550769" y="3925688"/>
            <a:ext cx="11337762" cy="2109351"/>
          </a:xfrm>
          <a:prstGeom prst="rect">
            <a:avLst/>
          </a:prstGeom>
        </p:spPr>
      </p:pic>
      <p:sp>
        <p:nvSpPr>
          <p:cNvPr id="8" name="Rectangle 7"/>
          <p:cNvSpPr/>
          <p:nvPr/>
        </p:nvSpPr>
        <p:spPr>
          <a:xfrm>
            <a:off x="11212483" y="5159829"/>
            <a:ext cx="596340" cy="6270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8965700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197</a:t>
            </a:fld>
            <a:endParaRPr lang="en-AU"/>
          </a:p>
        </p:txBody>
      </p:sp>
      <p:pic>
        <p:nvPicPr>
          <p:cNvPr id="5" name="Picture 4"/>
          <p:cNvPicPr>
            <a:picLocks noChangeAspect="1"/>
          </p:cNvPicPr>
          <p:nvPr/>
        </p:nvPicPr>
        <p:blipFill>
          <a:blip r:embed="rId2"/>
          <a:stretch>
            <a:fillRect/>
          </a:stretch>
        </p:blipFill>
        <p:spPr>
          <a:xfrm>
            <a:off x="0" y="496388"/>
            <a:ext cx="10907486" cy="4701235"/>
          </a:xfrm>
          <a:prstGeom prst="rect">
            <a:avLst/>
          </a:prstGeom>
        </p:spPr>
      </p:pic>
      <p:cxnSp>
        <p:nvCxnSpPr>
          <p:cNvPr id="9" name="Straight Connector 8"/>
          <p:cNvCxnSpPr/>
          <p:nvPr/>
        </p:nvCxnSpPr>
        <p:spPr>
          <a:xfrm flipV="1">
            <a:off x="0" y="5551714"/>
            <a:ext cx="12192000" cy="2612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878636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198</a:t>
            </a:fld>
            <a:endParaRPr lang="en-AU"/>
          </a:p>
        </p:txBody>
      </p:sp>
      <p:pic>
        <p:nvPicPr>
          <p:cNvPr id="4" name="Picture 3"/>
          <p:cNvPicPr>
            <a:picLocks noChangeAspect="1"/>
          </p:cNvPicPr>
          <p:nvPr/>
        </p:nvPicPr>
        <p:blipFill>
          <a:blip r:embed="rId2"/>
          <a:stretch>
            <a:fillRect/>
          </a:stretch>
        </p:blipFill>
        <p:spPr>
          <a:xfrm>
            <a:off x="306991" y="1071154"/>
            <a:ext cx="11230617" cy="2155371"/>
          </a:xfrm>
          <a:prstGeom prst="rect">
            <a:avLst/>
          </a:prstGeom>
        </p:spPr>
      </p:pic>
      <p:sp>
        <p:nvSpPr>
          <p:cNvPr id="5" name="TextBox 4"/>
          <p:cNvSpPr txBox="1"/>
          <p:nvPr/>
        </p:nvSpPr>
        <p:spPr>
          <a:xfrm>
            <a:off x="306991" y="303465"/>
            <a:ext cx="3270069"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306991" y="3656376"/>
            <a:ext cx="11136072" cy="2036073"/>
          </a:xfrm>
          <a:prstGeom prst="rect">
            <a:avLst/>
          </a:prstGeom>
        </p:spPr>
      </p:pic>
    </p:spTree>
    <p:extLst>
      <p:ext uri="{BB962C8B-B14F-4D97-AF65-F5344CB8AC3E}">
        <p14:creationId xmlns:p14="http://schemas.microsoft.com/office/powerpoint/2010/main" val="310502731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199</a:t>
            </a:fld>
            <a:endParaRPr lang="en-AU"/>
          </a:p>
        </p:txBody>
      </p:sp>
      <p:pic>
        <p:nvPicPr>
          <p:cNvPr id="4" name="Picture 3"/>
          <p:cNvPicPr>
            <a:picLocks noChangeAspect="1"/>
          </p:cNvPicPr>
          <p:nvPr/>
        </p:nvPicPr>
        <p:blipFill>
          <a:blip r:embed="rId2"/>
          <a:stretch>
            <a:fillRect/>
          </a:stretch>
        </p:blipFill>
        <p:spPr>
          <a:xfrm>
            <a:off x="452505" y="378823"/>
            <a:ext cx="9851944" cy="2037805"/>
          </a:xfrm>
          <a:prstGeom prst="rect">
            <a:avLst/>
          </a:prstGeom>
        </p:spPr>
      </p:pic>
      <p:pic>
        <p:nvPicPr>
          <p:cNvPr id="5" name="Picture 4"/>
          <p:cNvPicPr>
            <a:picLocks noChangeAspect="1"/>
          </p:cNvPicPr>
          <p:nvPr/>
        </p:nvPicPr>
        <p:blipFill>
          <a:blip r:embed="rId3"/>
          <a:stretch>
            <a:fillRect/>
          </a:stretch>
        </p:blipFill>
        <p:spPr>
          <a:xfrm>
            <a:off x="452505" y="2881312"/>
            <a:ext cx="8613118" cy="2931239"/>
          </a:xfrm>
          <a:prstGeom prst="rect">
            <a:avLst/>
          </a:prstGeom>
        </p:spPr>
      </p:pic>
    </p:spTree>
    <p:extLst>
      <p:ext uri="{BB962C8B-B14F-4D97-AF65-F5344CB8AC3E}">
        <p14:creationId xmlns:p14="http://schemas.microsoft.com/office/powerpoint/2010/main" val="2982856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a:t>
            </a:fld>
            <a:endParaRPr lang="en-AU"/>
          </a:p>
        </p:txBody>
      </p:sp>
      <p:pic>
        <p:nvPicPr>
          <p:cNvPr id="6" name="Picture 5"/>
          <p:cNvPicPr>
            <a:picLocks noChangeAspect="1"/>
          </p:cNvPicPr>
          <p:nvPr/>
        </p:nvPicPr>
        <p:blipFill>
          <a:blip r:embed="rId2"/>
          <a:stretch>
            <a:fillRect/>
          </a:stretch>
        </p:blipFill>
        <p:spPr>
          <a:xfrm>
            <a:off x="586217" y="244700"/>
            <a:ext cx="8314426" cy="777494"/>
          </a:xfrm>
          <a:prstGeom prst="rect">
            <a:avLst/>
          </a:prstGeom>
        </p:spPr>
      </p:pic>
      <p:pic>
        <p:nvPicPr>
          <p:cNvPr id="7" name="Picture 6"/>
          <p:cNvPicPr>
            <a:picLocks noChangeAspect="1"/>
          </p:cNvPicPr>
          <p:nvPr/>
        </p:nvPicPr>
        <p:blipFill>
          <a:blip r:embed="rId3"/>
          <a:stretch>
            <a:fillRect/>
          </a:stretch>
        </p:blipFill>
        <p:spPr>
          <a:xfrm>
            <a:off x="378996" y="1353416"/>
            <a:ext cx="10628759" cy="1159501"/>
          </a:xfrm>
          <a:prstGeom prst="rect">
            <a:avLst/>
          </a:prstGeom>
        </p:spPr>
      </p:pic>
      <p:pic>
        <p:nvPicPr>
          <p:cNvPr id="8" name="Picture 7"/>
          <p:cNvPicPr>
            <a:picLocks noChangeAspect="1"/>
          </p:cNvPicPr>
          <p:nvPr/>
        </p:nvPicPr>
        <p:blipFill>
          <a:blip r:embed="rId4"/>
          <a:stretch>
            <a:fillRect/>
          </a:stretch>
        </p:blipFill>
        <p:spPr>
          <a:xfrm>
            <a:off x="586217" y="2844139"/>
            <a:ext cx="2695402" cy="431731"/>
          </a:xfrm>
          <a:prstGeom prst="rect">
            <a:avLst/>
          </a:prstGeom>
        </p:spPr>
      </p:pic>
      <p:pic>
        <p:nvPicPr>
          <p:cNvPr id="9" name="Picture 8"/>
          <p:cNvPicPr>
            <a:picLocks noChangeAspect="1"/>
          </p:cNvPicPr>
          <p:nvPr/>
        </p:nvPicPr>
        <p:blipFill>
          <a:blip r:embed="rId5"/>
          <a:stretch>
            <a:fillRect/>
          </a:stretch>
        </p:blipFill>
        <p:spPr>
          <a:xfrm>
            <a:off x="378996" y="3515161"/>
            <a:ext cx="8749564" cy="1500691"/>
          </a:xfrm>
          <a:prstGeom prst="rect">
            <a:avLst/>
          </a:prstGeom>
        </p:spPr>
      </p:pic>
      <p:pic>
        <p:nvPicPr>
          <p:cNvPr id="11" name="Picture 10"/>
          <p:cNvPicPr>
            <a:picLocks noChangeAspect="1"/>
          </p:cNvPicPr>
          <p:nvPr/>
        </p:nvPicPr>
        <p:blipFill>
          <a:blip r:embed="rId6"/>
          <a:stretch>
            <a:fillRect/>
          </a:stretch>
        </p:blipFill>
        <p:spPr>
          <a:xfrm>
            <a:off x="447777" y="5255143"/>
            <a:ext cx="10108693" cy="819181"/>
          </a:xfrm>
          <a:prstGeom prst="rect">
            <a:avLst/>
          </a:prstGeom>
        </p:spPr>
      </p:pic>
      <p:sp>
        <p:nvSpPr>
          <p:cNvPr id="13" name="Rectangle 12"/>
          <p:cNvSpPr/>
          <p:nvPr/>
        </p:nvSpPr>
        <p:spPr>
          <a:xfrm>
            <a:off x="586217" y="5255143"/>
            <a:ext cx="173637" cy="41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endParaRPr lang="en-AU" sz="2000" dirty="0">
              <a:solidFill>
                <a:schemeClr val="tx1"/>
              </a:solidFill>
            </a:endParaRPr>
          </a:p>
        </p:txBody>
      </p:sp>
      <p:cxnSp>
        <p:nvCxnSpPr>
          <p:cNvPr id="5" name="Straight Connector 4"/>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966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a:t>
            </a:fld>
            <a:endParaRPr lang="en-AU"/>
          </a:p>
        </p:txBody>
      </p:sp>
      <p:pic>
        <p:nvPicPr>
          <p:cNvPr id="4" name="Picture 3"/>
          <p:cNvPicPr>
            <a:picLocks noChangeAspect="1"/>
          </p:cNvPicPr>
          <p:nvPr/>
        </p:nvPicPr>
        <p:blipFill>
          <a:blip r:embed="rId2"/>
          <a:stretch>
            <a:fillRect/>
          </a:stretch>
        </p:blipFill>
        <p:spPr>
          <a:xfrm>
            <a:off x="257939" y="940157"/>
            <a:ext cx="11679295" cy="3701858"/>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smtClean="0">
                <a:solidFill>
                  <a:srgbClr val="00B050"/>
                </a:solidFill>
              </a:rPr>
              <a:t>Properties of Transpose </a:t>
            </a:r>
            <a:endParaRPr lang="en-AU" sz="2800" b="1" u="sng" dirty="0">
              <a:solidFill>
                <a:srgbClr val="00B050"/>
              </a:solidFill>
            </a:endParaRPr>
          </a:p>
        </p:txBody>
      </p:sp>
    </p:spTree>
    <p:extLst>
      <p:ext uri="{BB962C8B-B14F-4D97-AF65-F5344CB8AC3E}">
        <p14:creationId xmlns:p14="http://schemas.microsoft.com/office/powerpoint/2010/main" val="3919588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200</a:t>
            </a:fld>
            <a:endParaRPr lang="en-AU"/>
          </a:p>
        </p:txBody>
      </p:sp>
      <p:pic>
        <p:nvPicPr>
          <p:cNvPr id="4" name="Picture 3"/>
          <p:cNvPicPr>
            <a:picLocks noChangeAspect="1"/>
          </p:cNvPicPr>
          <p:nvPr/>
        </p:nvPicPr>
        <p:blipFill>
          <a:blip r:embed="rId2"/>
          <a:stretch>
            <a:fillRect/>
          </a:stretch>
        </p:blipFill>
        <p:spPr>
          <a:xfrm>
            <a:off x="513281" y="640080"/>
            <a:ext cx="10681789" cy="4820194"/>
          </a:xfrm>
          <a:prstGeom prst="rect">
            <a:avLst/>
          </a:prstGeom>
        </p:spPr>
      </p:pic>
    </p:spTree>
    <p:extLst>
      <p:ext uri="{BB962C8B-B14F-4D97-AF65-F5344CB8AC3E}">
        <p14:creationId xmlns:p14="http://schemas.microsoft.com/office/powerpoint/2010/main" val="300312438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201</a:t>
            </a:fld>
            <a:endParaRPr lang="en-AU"/>
          </a:p>
        </p:txBody>
      </p:sp>
      <p:pic>
        <p:nvPicPr>
          <p:cNvPr id="4" name="Picture 3"/>
          <p:cNvPicPr>
            <a:picLocks noChangeAspect="1"/>
          </p:cNvPicPr>
          <p:nvPr/>
        </p:nvPicPr>
        <p:blipFill>
          <a:blip r:embed="rId2"/>
          <a:stretch>
            <a:fillRect/>
          </a:stretch>
        </p:blipFill>
        <p:spPr>
          <a:xfrm>
            <a:off x="945594" y="1859452"/>
            <a:ext cx="7563395" cy="3649265"/>
          </a:xfrm>
          <a:prstGeom prst="rect">
            <a:avLst/>
          </a:prstGeom>
        </p:spPr>
      </p:pic>
      <p:sp>
        <p:nvSpPr>
          <p:cNvPr id="5" name="TextBox 4"/>
          <p:cNvSpPr txBox="1"/>
          <p:nvPr/>
        </p:nvSpPr>
        <p:spPr>
          <a:xfrm>
            <a:off x="945594" y="653142"/>
            <a:ext cx="2006612" cy="646331"/>
          </a:xfrm>
          <a:prstGeom prst="rect">
            <a:avLst/>
          </a:prstGeom>
          <a:noFill/>
        </p:spPr>
        <p:txBody>
          <a:bodyPr wrap="square" rtlCol="0">
            <a:spAutoFit/>
          </a:bodyPr>
          <a:lstStyle/>
          <a:p>
            <a:r>
              <a:rPr lang="en-US" sz="3600" b="1" u="sng" dirty="0" smtClean="0"/>
              <a:t>Note</a:t>
            </a:r>
            <a:endParaRPr lang="en-US" sz="3600" b="1" u="sng" dirty="0"/>
          </a:p>
        </p:txBody>
      </p:sp>
    </p:spTree>
    <p:extLst>
      <p:ext uri="{BB962C8B-B14F-4D97-AF65-F5344CB8AC3E}">
        <p14:creationId xmlns:p14="http://schemas.microsoft.com/office/powerpoint/2010/main" val="172829062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202</a:t>
            </a:fld>
            <a:endParaRPr lang="en-AU"/>
          </a:p>
        </p:txBody>
      </p:sp>
      <p:sp>
        <p:nvSpPr>
          <p:cNvPr id="5" name="TextBox 4"/>
          <p:cNvSpPr txBox="1"/>
          <p:nvPr/>
        </p:nvSpPr>
        <p:spPr>
          <a:xfrm>
            <a:off x="215551" y="404243"/>
            <a:ext cx="3270069" cy="523220"/>
          </a:xfrm>
          <a:prstGeom prst="rect">
            <a:avLst/>
          </a:prstGeom>
          <a:noFill/>
        </p:spPr>
        <p:txBody>
          <a:bodyPr wrap="square" rtlCol="0">
            <a:spAutoFit/>
          </a:bodyPr>
          <a:lstStyle/>
          <a:p>
            <a:r>
              <a:rPr lang="en-US" sz="2800" b="1" u="sng" dirty="0" smtClean="0">
                <a:solidFill>
                  <a:srgbClr val="00B050"/>
                </a:solidFill>
              </a:rPr>
              <a:t>Practice Problem </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112785" y="1037847"/>
            <a:ext cx="11343342" cy="2067576"/>
          </a:xfrm>
          <a:prstGeom prst="rect">
            <a:avLst/>
          </a:prstGeom>
        </p:spPr>
      </p:pic>
    </p:spTree>
    <p:extLst>
      <p:ext uri="{BB962C8B-B14F-4D97-AF65-F5344CB8AC3E}">
        <p14:creationId xmlns:p14="http://schemas.microsoft.com/office/powerpoint/2010/main" val="270624962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203</a:t>
            </a:fld>
            <a:endParaRPr lang="en-AU"/>
          </a:p>
        </p:txBody>
      </p:sp>
      <p:pic>
        <p:nvPicPr>
          <p:cNvPr id="4" name="Picture 3"/>
          <p:cNvPicPr>
            <a:picLocks noChangeAspect="1"/>
          </p:cNvPicPr>
          <p:nvPr/>
        </p:nvPicPr>
        <p:blipFill>
          <a:blip r:embed="rId2"/>
          <a:stretch>
            <a:fillRect/>
          </a:stretch>
        </p:blipFill>
        <p:spPr>
          <a:xfrm>
            <a:off x="168237" y="293675"/>
            <a:ext cx="3968554" cy="849086"/>
          </a:xfrm>
          <a:prstGeom prst="rect">
            <a:avLst/>
          </a:prstGeom>
        </p:spPr>
      </p:pic>
      <p:cxnSp>
        <p:nvCxnSpPr>
          <p:cNvPr id="5" name="Straight Connector 4"/>
          <p:cNvCxnSpPr/>
          <p:nvPr/>
        </p:nvCxnSpPr>
        <p:spPr>
          <a:xfrm>
            <a:off x="286936" y="1025196"/>
            <a:ext cx="3849855"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3"/>
          <a:stretch>
            <a:fillRect/>
          </a:stretch>
        </p:blipFill>
        <p:spPr>
          <a:xfrm>
            <a:off x="168237" y="1756718"/>
            <a:ext cx="11780955" cy="2621300"/>
          </a:xfrm>
          <a:prstGeom prst="rect">
            <a:avLst/>
          </a:prstGeom>
        </p:spPr>
      </p:pic>
    </p:spTree>
    <p:extLst>
      <p:ext uri="{BB962C8B-B14F-4D97-AF65-F5344CB8AC3E}">
        <p14:creationId xmlns:p14="http://schemas.microsoft.com/office/powerpoint/2010/main" val="416417716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204</a:t>
            </a:fld>
            <a:endParaRPr lang="en-AU"/>
          </a:p>
        </p:txBody>
      </p:sp>
      <p:pic>
        <p:nvPicPr>
          <p:cNvPr id="4" name="Picture 3"/>
          <p:cNvPicPr>
            <a:picLocks noChangeAspect="1"/>
          </p:cNvPicPr>
          <p:nvPr/>
        </p:nvPicPr>
        <p:blipFill>
          <a:blip r:embed="rId2"/>
          <a:stretch>
            <a:fillRect/>
          </a:stretch>
        </p:blipFill>
        <p:spPr>
          <a:xfrm>
            <a:off x="718457" y="559302"/>
            <a:ext cx="10280469" cy="4663306"/>
          </a:xfrm>
          <a:prstGeom prst="rect">
            <a:avLst/>
          </a:prstGeom>
        </p:spPr>
      </p:pic>
    </p:spTree>
    <p:extLst>
      <p:ext uri="{BB962C8B-B14F-4D97-AF65-F5344CB8AC3E}">
        <p14:creationId xmlns:p14="http://schemas.microsoft.com/office/powerpoint/2010/main" val="364549461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205</a:t>
            </a:fld>
            <a:endParaRPr lang="en-AU"/>
          </a:p>
        </p:txBody>
      </p:sp>
      <p:pic>
        <p:nvPicPr>
          <p:cNvPr id="4" name="Picture 3"/>
          <p:cNvPicPr>
            <a:picLocks noChangeAspect="1"/>
          </p:cNvPicPr>
          <p:nvPr/>
        </p:nvPicPr>
        <p:blipFill>
          <a:blip r:embed="rId2"/>
          <a:stretch>
            <a:fillRect/>
          </a:stretch>
        </p:blipFill>
        <p:spPr>
          <a:xfrm>
            <a:off x="121656" y="313509"/>
            <a:ext cx="11937434" cy="2939141"/>
          </a:xfrm>
          <a:prstGeom prst="rect">
            <a:avLst/>
          </a:prstGeom>
        </p:spPr>
      </p:pic>
    </p:spTree>
    <p:extLst>
      <p:ext uri="{BB962C8B-B14F-4D97-AF65-F5344CB8AC3E}">
        <p14:creationId xmlns:p14="http://schemas.microsoft.com/office/powerpoint/2010/main" val="198321010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206</a:t>
            </a:fld>
            <a:endParaRPr lang="en-AU"/>
          </a:p>
        </p:txBody>
      </p:sp>
      <p:pic>
        <p:nvPicPr>
          <p:cNvPr id="4" name="Picture 3"/>
          <p:cNvPicPr>
            <a:picLocks noChangeAspect="1"/>
          </p:cNvPicPr>
          <p:nvPr/>
        </p:nvPicPr>
        <p:blipFill>
          <a:blip r:embed="rId2"/>
          <a:stretch>
            <a:fillRect/>
          </a:stretch>
        </p:blipFill>
        <p:spPr>
          <a:xfrm>
            <a:off x="339635" y="67592"/>
            <a:ext cx="4140926" cy="1275285"/>
          </a:xfrm>
          <a:prstGeom prst="rect">
            <a:avLst/>
          </a:prstGeom>
        </p:spPr>
      </p:pic>
      <p:cxnSp>
        <p:nvCxnSpPr>
          <p:cNvPr id="5" name="Straight Connector 4"/>
          <p:cNvCxnSpPr/>
          <p:nvPr/>
        </p:nvCxnSpPr>
        <p:spPr>
          <a:xfrm flipV="1">
            <a:off x="548640" y="1310220"/>
            <a:ext cx="4140926" cy="32657"/>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stretch>
            <a:fillRect/>
          </a:stretch>
        </p:blipFill>
        <p:spPr>
          <a:xfrm>
            <a:off x="156754" y="2191499"/>
            <a:ext cx="11475319" cy="1662043"/>
          </a:xfrm>
          <a:prstGeom prst="rect">
            <a:avLst/>
          </a:prstGeom>
        </p:spPr>
      </p:pic>
    </p:spTree>
    <p:extLst>
      <p:ext uri="{BB962C8B-B14F-4D97-AF65-F5344CB8AC3E}">
        <p14:creationId xmlns:p14="http://schemas.microsoft.com/office/powerpoint/2010/main" val="316782527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207</a:t>
            </a:fld>
            <a:endParaRPr lang="en-AU"/>
          </a:p>
        </p:txBody>
      </p:sp>
      <p:pic>
        <p:nvPicPr>
          <p:cNvPr id="4" name="Picture 3"/>
          <p:cNvPicPr>
            <a:picLocks noChangeAspect="1"/>
          </p:cNvPicPr>
          <p:nvPr/>
        </p:nvPicPr>
        <p:blipFill>
          <a:blip r:embed="rId2"/>
          <a:stretch>
            <a:fillRect/>
          </a:stretch>
        </p:blipFill>
        <p:spPr>
          <a:xfrm>
            <a:off x="451103" y="731520"/>
            <a:ext cx="11292967" cy="3683726"/>
          </a:xfrm>
          <a:prstGeom prst="rect">
            <a:avLst/>
          </a:prstGeom>
        </p:spPr>
      </p:pic>
    </p:spTree>
    <p:extLst>
      <p:ext uri="{BB962C8B-B14F-4D97-AF65-F5344CB8AC3E}">
        <p14:creationId xmlns:p14="http://schemas.microsoft.com/office/powerpoint/2010/main" val="207333844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208</a:t>
            </a:fld>
            <a:endParaRPr lang="en-AU"/>
          </a:p>
        </p:txBody>
      </p:sp>
      <p:pic>
        <p:nvPicPr>
          <p:cNvPr id="4" name="Picture 3"/>
          <p:cNvPicPr>
            <a:picLocks noChangeAspect="1"/>
          </p:cNvPicPr>
          <p:nvPr/>
        </p:nvPicPr>
        <p:blipFill>
          <a:blip r:embed="rId2"/>
          <a:stretch>
            <a:fillRect/>
          </a:stretch>
        </p:blipFill>
        <p:spPr>
          <a:xfrm>
            <a:off x="1502138" y="561703"/>
            <a:ext cx="8398320" cy="647156"/>
          </a:xfrm>
          <a:prstGeom prst="rect">
            <a:avLst/>
          </a:prstGeom>
        </p:spPr>
      </p:pic>
      <p:cxnSp>
        <p:nvCxnSpPr>
          <p:cNvPr id="5" name="Straight Connector 4"/>
          <p:cNvCxnSpPr/>
          <p:nvPr/>
        </p:nvCxnSpPr>
        <p:spPr>
          <a:xfrm>
            <a:off x="1593669" y="1208859"/>
            <a:ext cx="8203474"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198816" y="1618514"/>
            <a:ext cx="11557755" cy="3933201"/>
          </a:xfrm>
          <a:prstGeom prst="rect">
            <a:avLst/>
          </a:prstGeom>
        </p:spPr>
      </p:pic>
    </p:spTree>
    <p:extLst>
      <p:ext uri="{BB962C8B-B14F-4D97-AF65-F5344CB8AC3E}">
        <p14:creationId xmlns:p14="http://schemas.microsoft.com/office/powerpoint/2010/main" val="373615719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209</a:t>
            </a:fld>
            <a:endParaRPr lang="en-AU"/>
          </a:p>
        </p:txBody>
      </p:sp>
      <p:pic>
        <p:nvPicPr>
          <p:cNvPr id="4" name="Picture 3"/>
          <p:cNvPicPr>
            <a:picLocks noChangeAspect="1"/>
          </p:cNvPicPr>
          <p:nvPr/>
        </p:nvPicPr>
        <p:blipFill>
          <a:blip r:embed="rId2"/>
          <a:stretch>
            <a:fillRect/>
          </a:stretch>
        </p:blipFill>
        <p:spPr>
          <a:xfrm>
            <a:off x="1401337" y="111788"/>
            <a:ext cx="8317294" cy="780234"/>
          </a:xfrm>
          <a:prstGeom prst="rect">
            <a:avLst/>
          </a:prstGeom>
        </p:spPr>
      </p:pic>
      <p:cxnSp>
        <p:nvCxnSpPr>
          <p:cNvPr id="5" name="Straight Connector 4"/>
          <p:cNvCxnSpPr/>
          <p:nvPr/>
        </p:nvCxnSpPr>
        <p:spPr>
          <a:xfrm>
            <a:off x="1401337" y="961517"/>
            <a:ext cx="8317294" cy="1"/>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3"/>
          <a:stretch>
            <a:fillRect/>
          </a:stretch>
        </p:blipFill>
        <p:spPr>
          <a:xfrm>
            <a:off x="404949" y="2116183"/>
            <a:ext cx="9609906" cy="3841085"/>
          </a:xfrm>
          <a:prstGeom prst="rect">
            <a:avLst/>
          </a:prstGeom>
        </p:spPr>
      </p:pic>
      <p:sp>
        <p:nvSpPr>
          <p:cNvPr id="13" name="TextBox 12"/>
          <p:cNvSpPr txBox="1"/>
          <p:nvPr/>
        </p:nvSpPr>
        <p:spPr>
          <a:xfrm>
            <a:off x="404949" y="1352056"/>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Tree>
    <p:extLst>
      <p:ext uri="{BB962C8B-B14F-4D97-AF65-F5344CB8AC3E}">
        <p14:creationId xmlns:p14="http://schemas.microsoft.com/office/powerpoint/2010/main" val="13659909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a:t>
            </a:fld>
            <a:endParaRPr lang="en-AU"/>
          </a:p>
        </p:txBody>
      </p:sp>
      <p:pic>
        <p:nvPicPr>
          <p:cNvPr id="4" name="Picture 3"/>
          <p:cNvPicPr>
            <a:picLocks noChangeAspect="1"/>
          </p:cNvPicPr>
          <p:nvPr/>
        </p:nvPicPr>
        <p:blipFill>
          <a:blip r:embed="rId2"/>
          <a:stretch>
            <a:fillRect/>
          </a:stretch>
        </p:blipFill>
        <p:spPr>
          <a:xfrm>
            <a:off x="579550" y="115289"/>
            <a:ext cx="3696236" cy="1919200"/>
          </a:xfrm>
          <a:prstGeom prst="rect">
            <a:avLst/>
          </a:prstGeom>
        </p:spPr>
      </p:pic>
      <p:cxnSp>
        <p:nvCxnSpPr>
          <p:cNvPr id="8" name="Straight Connector 7"/>
          <p:cNvCxnSpPr/>
          <p:nvPr/>
        </p:nvCxnSpPr>
        <p:spPr>
          <a:xfrm>
            <a:off x="489398" y="1717071"/>
            <a:ext cx="3696236" cy="128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99246" y="1787443"/>
            <a:ext cx="10367492" cy="4498577"/>
          </a:xfrm>
          <a:prstGeom prst="rect">
            <a:avLst/>
          </a:prstGeom>
        </p:spPr>
      </p:pic>
    </p:spTree>
    <p:extLst>
      <p:ext uri="{BB962C8B-B14F-4D97-AF65-F5344CB8AC3E}">
        <p14:creationId xmlns:p14="http://schemas.microsoft.com/office/powerpoint/2010/main" val="162494388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210</a:t>
            </a:fld>
            <a:endParaRPr lang="en-AU"/>
          </a:p>
        </p:txBody>
      </p:sp>
      <p:pic>
        <p:nvPicPr>
          <p:cNvPr id="8" name="Picture 7"/>
          <p:cNvPicPr>
            <a:picLocks noChangeAspect="1"/>
          </p:cNvPicPr>
          <p:nvPr/>
        </p:nvPicPr>
        <p:blipFill>
          <a:blip r:embed="rId2"/>
          <a:stretch>
            <a:fillRect/>
          </a:stretch>
        </p:blipFill>
        <p:spPr>
          <a:xfrm>
            <a:off x="305682" y="966653"/>
            <a:ext cx="11886318" cy="1658846"/>
          </a:xfrm>
          <a:prstGeom prst="rect">
            <a:avLst/>
          </a:prstGeom>
        </p:spPr>
      </p:pic>
    </p:spTree>
    <p:extLst>
      <p:ext uri="{BB962C8B-B14F-4D97-AF65-F5344CB8AC3E}">
        <p14:creationId xmlns:p14="http://schemas.microsoft.com/office/powerpoint/2010/main" val="25622726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211</a:t>
            </a:fld>
            <a:endParaRPr lang="en-AU"/>
          </a:p>
        </p:txBody>
      </p:sp>
      <p:pic>
        <p:nvPicPr>
          <p:cNvPr id="4" name="Picture 3"/>
          <p:cNvPicPr>
            <a:picLocks noChangeAspect="1"/>
          </p:cNvPicPr>
          <p:nvPr/>
        </p:nvPicPr>
        <p:blipFill>
          <a:blip r:embed="rId2"/>
          <a:stretch>
            <a:fillRect/>
          </a:stretch>
        </p:blipFill>
        <p:spPr>
          <a:xfrm>
            <a:off x="431075" y="440364"/>
            <a:ext cx="2301522" cy="881434"/>
          </a:xfrm>
          <a:prstGeom prst="rect">
            <a:avLst/>
          </a:prstGeom>
        </p:spPr>
      </p:pic>
      <p:pic>
        <p:nvPicPr>
          <p:cNvPr id="5" name="Picture 4"/>
          <p:cNvPicPr>
            <a:picLocks noChangeAspect="1"/>
          </p:cNvPicPr>
          <p:nvPr/>
        </p:nvPicPr>
        <p:blipFill>
          <a:blip r:embed="rId3"/>
          <a:stretch>
            <a:fillRect/>
          </a:stretch>
        </p:blipFill>
        <p:spPr>
          <a:xfrm>
            <a:off x="226620" y="1184032"/>
            <a:ext cx="10432671" cy="1457506"/>
          </a:xfrm>
          <a:prstGeom prst="rect">
            <a:avLst/>
          </a:prstGeom>
        </p:spPr>
      </p:pic>
      <p:pic>
        <p:nvPicPr>
          <p:cNvPr id="6" name="Picture 5"/>
          <p:cNvPicPr>
            <a:picLocks noChangeAspect="1"/>
          </p:cNvPicPr>
          <p:nvPr/>
        </p:nvPicPr>
        <p:blipFill>
          <a:blip r:embed="rId4"/>
          <a:stretch>
            <a:fillRect/>
          </a:stretch>
        </p:blipFill>
        <p:spPr>
          <a:xfrm>
            <a:off x="431075" y="3176451"/>
            <a:ext cx="9928031" cy="1651711"/>
          </a:xfrm>
          <a:prstGeom prst="rect">
            <a:avLst/>
          </a:prstGeom>
        </p:spPr>
      </p:pic>
      <p:cxnSp>
        <p:nvCxnSpPr>
          <p:cNvPr id="8" name="Straight Connector 7"/>
          <p:cNvCxnSpPr/>
          <p:nvPr/>
        </p:nvCxnSpPr>
        <p:spPr>
          <a:xfrm>
            <a:off x="0" y="4950823"/>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5843143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212</a:t>
            </a:fld>
            <a:endParaRPr lang="en-AU"/>
          </a:p>
        </p:txBody>
      </p:sp>
      <p:pic>
        <p:nvPicPr>
          <p:cNvPr id="4" name="Picture 3"/>
          <p:cNvPicPr>
            <a:picLocks noChangeAspect="1"/>
          </p:cNvPicPr>
          <p:nvPr/>
        </p:nvPicPr>
        <p:blipFill>
          <a:blip r:embed="rId2"/>
          <a:stretch>
            <a:fillRect/>
          </a:stretch>
        </p:blipFill>
        <p:spPr>
          <a:xfrm>
            <a:off x="121920" y="1310463"/>
            <a:ext cx="12070080" cy="2763650"/>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Tree>
    <p:extLst>
      <p:ext uri="{BB962C8B-B14F-4D97-AF65-F5344CB8AC3E}">
        <p14:creationId xmlns:p14="http://schemas.microsoft.com/office/powerpoint/2010/main" val="54363447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213</a:t>
            </a:fld>
            <a:endParaRPr lang="en-AU"/>
          </a:p>
        </p:txBody>
      </p:sp>
      <p:pic>
        <p:nvPicPr>
          <p:cNvPr id="6" name="Picture 5"/>
          <p:cNvPicPr>
            <a:picLocks noChangeAspect="1"/>
          </p:cNvPicPr>
          <p:nvPr/>
        </p:nvPicPr>
        <p:blipFill>
          <a:blip r:embed="rId2"/>
          <a:stretch>
            <a:fillRect/>
          </a:stretch>
        </p:blipFill>
        <p:spPr>
          <a:xfrm>
            <a:off x="146224" y="2015673"/>
            <a:ext cx="11578775" cy="1537686"/>
          </a:xfrm>
          <a:prstGeom prst="rect">
            <a:avLst/>
          </a:prstGeom>
        </p:spPr>
      </p:pic>
      <p:pic>
        <p:nvPicPr>
          <p:cNvPr id="7" name="Picture 6"/>
          <p:cNvPicPr>
            <a:picLocks noChangeAspect="1"/>
          </p:cNvPicPr>
          <p:nvPr/>
        </p:nvPicPr>
        <p:blipFill>
          <a:blip r:embed="rId3"/>
          <a:stretch>
            <a:fillRect/>
          </a:stretch>
        </p:blipFill>
        <p:spPr>
          <a:xfrm>
            <a:off x="146224" y="165067"/>
            <a:ext cx="11806289" cy="915897"/>
          </a:xfrm>
          <a:prstGeom prst="rect">
            <a:avLst/>
          </a:prstGeom>
        </p:spPr>
      </p:pic>
      <p:pic>
        <p:nvPicPr>
          <p:cNvPr id="8" name="Picture 7"/>
          <p:cNvPicPr>
            <a:picLocks noChangeAspect="1"/>
          </p:cNvPicPr>
          <p:nvPr/>
        </p:nvPicPr>
        <p:blipFill>
          <a:blip r:embed="rId4"/>
          <a:stretch>
            <a:fillRect/>
          </a:stretch>
        </p:blipFill>
        <p:spPr>
          <a:xfrm>
            <a:off x="2756399" y="1229287"/>
            <a:ext cx="4558802" cy="832966"/>
          </a:xfrm>
          <a:prstGeom prst="rect">
            <a:avLst/>
          </a:prstGeom>
        </p:spPr>
      </p:pic>
      <p:pic>
        <p:nvPicPr>
          <p:cNvPr id="9" name="Picture 8"/>
          <p:cNvPicPr>
            <a:picLocks noChangeAspect="1"/>
          </p:cNvPicPr>
          <p:nvPr/>
        </p:nvPicPr>
        <p:blipFill>
          <a:blip r:embed="rId5"/>
          <a:stretch>
            <a:fillRect/>
          </a:stretch>
        </p:blipFill>
        <p:spPr>
          <a:xfrm>
            <a:off x="437751" y="3668641"/>
            <a:ext cx="8601746" cy="2362354"/>
          </a:xfrm>
          <a:prstGeom prst="rect">
            <a:avLst/>
          </a:prstGeom>
        </p:spPr>
      </p:pic>
    </p:spTree>
    <p:extLst>
      <p:ext uri="{BB962C8B-B14F-4D97-AF65-F5344CB8AC3E}">
        <p14:creationId xmlns:p14="http://schemas.microsoft.com/office/powerpoint/2010/main" val="20227308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214</a:t>
            </a:fld>
            <a:endParaRPr lang="en-AU"/>
          </a:p>
        </p:txBody>
      </p:sp>
      <p:pic>
        <p:nvPicPr>
          <p:cNvPr id="4" name="Picture 3"/>
          <p:cNvPicPr>
            <a:picLocks noChangeAspect="1"/>
          </p:cNvPicPr>
          <p:nvPr/>
        </p:nvPicPr>
        <p:blipFill>
          <a:blip r:embed="rId2"/>
          <a:stretch>
            <a:fillRect/>
          </a:stretch>
        </p:blipFill>
        <p:spPr>
          <a:xfrm>
            <a:off x="331123" y="326571"/>
            <a:ext cx="10881360" cy="822960"/>
          </a:xfrm>
          <a:prstGeom prst="rect">
            <a:avLst/>
          </a:prstGeom>
        </p:spPr>
      </p:pic>
      <p:pic>
        <p:nvPicPr>
          <p:cNvPr id="5" name="Picture 4"/>
          <p:cNvPicPr>
            <a:picLocks noChangeAspect="1"/>
          </p:cNvPicPr>
          <p:nvPr/>
        </p:nvPicPr>
        <p:blipFill>
          <a:blip r:embed="rId3"/>
          <a:stretch>
            <a:fillRect/>
          </a:stretch>
        </p:blipFill>
        <p:spPr>
          <a:xfrm>
            <a:off x="331123" y="1267097"/>
            <a:ext cx="2416028" cy="750433"/>
          </a:xfrm>
          <a:prstGeom prst="rect">
            <a:avLst/>
          </a:prstGeom>
        </p:spPr>
      </p:pic>
      <p:pic>
        <p:nvPicPr>
          <p:cNvPr id="6" name="Picture 5"/>
          <p:cNvPicPr>
            <a:picLocks noChangeAspect="1"/>
          </p:cNvPicPr>
          <p:nvPr/>
        </p:nvPicPr>
        <p:blipFill>
          <a:blip r:embed="rId4"/>
          <a:stretch>
            <a:fillRect/>
          </a:stretch>
        </p:blipFill>
        <p:spPr>
          <a:xfrm>
            <a:off x="3213462" y="2017530"/>
            <a:ext cx="3082833" cy="770708"/>
          </a:xfrm>
          <a:prstGeom prst="rect">
            <a:avLst/>
          </a:prstGeom>
        </p:spPr>
      </p:pic>
      <p:pic>
        <p:nvPicPr>
          <p:cNvPr id="7" name="Picture 6"/>
          <p:cNvPicPr>
            <a:picLocks noChangeAspect="1"/>
          </p:cNvPicPr>
          <p:nvPr/>
        </p:nvPicPr>
        <p:blipFill>
          <a:blip r:embed="rId5"/>
          <a:stretch>
            <a:fillRect/>
          </a:stretch>
        </p:blipFill>
        <p:spPr>
          <a:xfrm>
            <a:off x="331123" y="3325784"/>
            <a:ext cx="11714274" cy="1977735"/>
          </a:xfrm>
          <a:prstGeom prst="rect">
            <a:avLst/>
          </a:prstGeom>
        </p:spPr>
      </p:pic>
      <p:cxnSp>
        <p:nvCxnSpPr>
          <p:cNvPr id="8" name="Straight Connector 7"/>
          <p:cNvCxnSpPr/>
          <p:nvPr/>
        </p:nvCxnSpPr>
        <p:spPr>
          <a:xfrm>
            <a:off x="0" y="5512525"/>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996306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215</a:t>
            </a:fld>
            <a:endParaRPr lang="en-AU"/>
          </a:p>
        </p:txBody>
      </p:sp>
      <p:pic>
        <p:nvPicPr>
          <p:cNvPr id="4" name="Picture 3"/>
          <p:cNvPicPr>
            <a:picLocks noChangeAspect="1"/>
          </p:cNvPicPr>
          <p:nvPr/>
        </p:nvPicPr>
        <p:blipFill>
          <a:blip r:embed="rId2"/>
          <a:stretch>
            <a:fillRect/>
          </a:stretch>
        </p:blipFill>
        <p:spPr>
          <a:xfrm>
            <a:off x="212507" y="195942"/>
            <a:ext cx="5518141" cy="846909"/>
          </a:xfrm>
          <a:prstGeom prst="rect">
            <a:avLst/>
          </a:prstGeom>
        </p:spPr>
      </p:pic>
      <p:cxnSp>
        <p:nvCxnSpPr>
          <p:cNvPr id="5" name="Straight Connector 4"/>
          <p:cNvCxnSpPr/>
          <p:nvPr/>
        </p:nvCxnSpPr>
        <p:spPr>
          <a:xfrm flipV="1">
            <a:off x="395497" y="1042851"/>
            <a:ext cx="5335151" cy="37012"/>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3"/>
          <a:stretch>
            <a:fillRect/>
          </a:stretch>
        </p:blipFill>
        <p:spPr>
          <a:xfrm>
            <a:off x="200316" y="1553491"/>
            <a:ext cx="9921029" cy="474617"/>
          </a:xfrm>
          <a:prstGeom prst="rect">
            <a:avLst/>
          </a:prstGeom>
        </p:spPr>
      </p:pic>
      <p:pic>
        <p:nvPicPr>
          <p:cNvPr id="7" name="Picture 6"/>
          <p:cNvPicPr>
            <a:picLocks noChangeAspect="1"/>
          </p:cNvPicPr>
          <p:nvPr/>
        </p:nvPicPr>
        <p:blipFill>
          <a:blip r:embed="rId4"/>
          <a:stretch>
            <a:fillRect/>
          </a:stretch>
        </p:blipFill>
        <p:spPr>
          <a:xfrm>
            <a:off x="180554" y="2206181"/>
            <a:ext cx="4607689" cy="631824"/>
          </a:xfrm>
          <a:prstGeom prst="rect">
            <a:avLst/>
          </a:prstGeom>
        </p:spPr>
      </p:pic>
      <p:pic>
        <p:nvPicPr>
          <p:cNvPr id="9" name="Picture 8"/>
          <p:cNvPicPr>
            <a:picLocks noChangeAspect="1"/>
          </p:cNvPicPr>
          <p:nvPr/>
        </p:nvPicPr>
        <p:blipFill>
          <a:blip r:embed="rId5"/>
          <a:stretch>
            <a:fillRect/>
          </a:stretch>
        </p:blipFill>
        <p:spPr>
          <a:xfrm>
            <a:off x="4121109" y="2589491"/>
            <a:ext cx="2949293" cy="2484459"/>
          </a:xfrm>
          <a:prstGeom prst="rect">
            <a:avLst/>
          </a:prstGeom>
        </p:spPr>
      </p:pic>
      <p:pic>
        <p:nvPicPr>
          <p:cNvPr id="10" name="Picture 9"/>
          <p:cNvPicPr>
            <a:picLocks noChangeAspect="1"/>
          </p:cNvPicPr>
          <p:nvPr/>
        </p:nvPicPr>
        <p:blipFill>
          <a:blip r:embed="rId6"/>
          <a:stretch>
            <a:fillRect/>
          </a:stretch>
        </p:blipFill>
        <p:spPr>
          <a:xfrm>
            <a:off x="395497" y="5474528"/>
            <a:ext cx="9931633" cy="661034"/>
          </a:xfrm>
          <a:prstGeom prst="rect">
            <a:avLst/>
          </a:prstGeom>
        </p:spPr>
      </p:pic>
    </p:spTree>
    <p:extLst>
      <p:ext uri="{BB962C8B-B14F-4D97-AF65-F5344CB8AC3E}">
        <p14:creationId xmlns:p14="http://schemas.microsoft.com/office/powerpoint/2010/main" val="40657581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216</a:t>
            </a:fld>
            <a:endParaRPr lang="en-AU"/>
          </a:p>
        </p:txBody>
      </p:sp>
      <p:pic>
        <p:nvPicPr>
          <p:cNvPr id="4" name="Picture 3"/>
          <p:cNvPicPr>
            <a:picLocks noChangeAspect="1"/>
          </p:cNvPicPr>
          <p:nvPr/>
        </p:nvPicPr>
        <p:blipFill>
          <a:blip r:embed="rId2"/>
          <a:stretch>
            <a:fillRect/>
          </a:stretch>
        </p:blipFill>
        <p:spPr>
          <a:xfrm>
            <a:off x="94789" y="1406435"/>
            <a:ext cx="12005595" cy="1693097"/>
          </a:xfrm>
          <a:prstGeom prst="rect">
            <a:avLst/>
          </a:prstGeom>
        </p:spPr>
      </p:pic>
    </p:spTree>
    <p:extLst>
      <p:ext uri="{BB962C8B-B14F-4D97-AF65-F5344CB8AC3E}">
        <p14:creationId xmlns:p14="http://schemas.microsoft.com/office/powerpoint/2010/main" val="378063585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217</a:t>
            </a:fld>
            <a:endParaRPr lang="en-AU"/>
          </a:p>
        </p:txBody>
      </p:sp>
      <p:pic>
        <p:nvPicPr>
          <p:cNvPr id="4" name="Picture 3"/>
          <p:cNvPicPr>
            <a:picLocks noChangeAspect="1"/>
          </p:cNvPicPr>
          <p:nvPr/>
        </p:nvPicPr>
        <p:blipFill>
          <a:blip r:embed="rId2"/>
          <a:stretch>
            <a:fillRect/>
          </a:stretch>
        </p:blipFill>
        <p:spPr>
          <a:xfrm>
            <a:off x="50131" y="1515290"/>
            <a:ext cx="12173064" cy="1342617"/>
          </a:xfrm>
          <a:prstGeom prst="rect">
            <a:avLst/>
          </a:prstGeom>
        </p:spPr>
      </p:pic>
    </p:spTree>
    <p:extLst>
      <p:ext uri="{BB962C8B-B14F-4D97-AF65-F5344CB8AC3E}">
        <p14:creationId xmlns:p14="http://schemas.microsoft.com/office/powerpoint/2010/main" val="363274843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218</a:t>
            </a:fld>
            <a:endParaRPr lang="en-AU"/>
          </a:p>
        </p:txBody>
      </p:sp>
      <p:pic>
        <p:nvPicPr>
          <p:cNvPr id="4" name="Picture 3"/>
          <p:cNvPicPr>
            <a:picLocks noChangeAspect="1"/>
          </p:cNvPicPr>
          <p:nvPr/>
        </p:nvPicPr>
        <p:blipFill>
          <a:blip r:embed="rId2"/>
          <a:stretch>
            <a:fillRect/>
          </a:stretch>
        </p:blipFill>
        <p:spPr>
          <a:xfrm>
            <a:off x="0" y="496388"/>
            <a:ext cx="11925678" cy="4168320"/>
          </a:xfrm>
          <a:prstGeom prst="rect">
            <a:avLst/>
          </a:prstGeom>
        </p:spPr>
      </p:pic>
    </p:spTree>
    <p:extLst>
      <p:ext uri="{BB962C8B-B14F-4D97-AF65-F5344CB8AC3E}">
        <p14:creationId xmlns:p14="http://schemas.microsoft.com/office/powerpoint/2010/main" val="61643973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219</a:t>
            </a:fld>
            <a:endParaRPr lang="en-AU"/>
          </a:p>
        </p:txBody>
      </p:sp>
      <p:pic>
        <p:nvPicPr>
          <p:cNvPr id="5" name="Picture 4"/>
          <p:cNvPicPr>
            <a:picLocks noChangeAspect="1"/>
          </p:cNvPicPr>
          <p:nvPr/>
        </p:nvPicPr>
        <p:blipFill>
          <a:blip r:embed="rId2"/>
          <a:stretch>
            <a:fillRect/>
          </a:stretch>
        </p:blipFill>
        <p:spPr>
          <a:xfrm>
            <a:off x="394198" y="476249"/>
            <a:ext cx="3436140" cy="660219"/>
          </a:xfrm>
          <a:prstGeom prst="rect">
            <a:avLst/>
          </a:prstGeom>
        </p:spPr>
      </p:pic>
      <p:cxnSp>
        <p:nvCxnSpPr>
          <p:cNvPr id="6" name="Straight Connector 5"/>
          <p:cNvCxnSpPr/>
          <p:nvPr/>
        </p:nvCxnSpPr>
        <p:spPr>
          <a:xfrm>
            <a:off x="394198" y="1123405"/>
            <a:ext cx="3436140" cy="13063"/>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3"/>
          <a:stretch>
            <a:fillRect/>
          </a:stretch>
        </p:blipFill>
        <p:spPr>
          <a:xfrm>
            <a:off x="270690" y="1783624"/>
            <a:ext cx="11653794" cy="2246812"/>
          </a:xfrm>
          <a:prstGeom prst="rect">
            <a:avLst/>
          </a:prstGeom>
        </p:spPr>
      </p:pic>
    </p:spTree>
    <p:extLst>
      <p:ext uri="{BB962C8B-B14F-4D97-AF65-F5344CB8AC3E}">
        <p14:creationId xmlns:p14="http://schemas.microsoft.com/office/powerpoint/2010/main" val="2431667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a:t>
            </a:fld>
            <a:endParaRPr lang="en-AU"/>
          </a:p>
        </p:txBody>
      </p:sp>
      <p:pic>
        <p:nvPicPr>
          <p:cNvPr id="4" name="Picture 3"/>
          <p:cNvPicPr>
            <a:picLocks noChangeAspect="1"/>
          </p:cNvPicPr>
          <p:nvPr/>
        </p:nvPicPr>
        <p:blipFill>
          <a:blip r:embed="rId2"/>
          <a:stretch>
            <a:fillRect/>
          </a:stretch>
        </p:blipFill>
        <p:spPr>
          <a:xfrm>
            <a:off x="669701" y="459344"/>
            <a:ext cx="5370959" cy="3179072"/>
          </a:xfrm>
          <a:prstGeom prst="rect">
            <a:avLst/>
          </a:prstGeom>
        </p:spPr>
      </p:pic>
      <p:cxnSp>
        <p:nvCxnSpPr>
          <p:cNvPr id="6" name="Straight Connector 5"/>
          <p:cNvCxnSpPr/>
          <p:nvPr/>
        </p:nvCxnSpPr>
        <p:spPr>
          <a:xfrm>
            <a:off x="0" y="4152900"/>
            <a:ext cx="121920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1853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220</a:t>
            </a:fld>
            <a:endParaRPr lang="en-AU"/>
          </a:p>
        </p:txBody>
      </p:sp>
      <p:pic>
        <p:nvPicPr>
          <p:cNvPr id="4" name="Picture 3"/>
          <p:cNvPicPr>
            <a:picLocks noChangeAspect="1"/>
          </p:cNvPicPr>
          <p:nvPr/>
        </p:nvPicPr>
        <p:blipFill>
          <a:blip r:embed="rId2"/>
          <a:stretch>
            <a:fillRect/>
          </a:stretch>
        </p:blipFill>
        <p:spPr>
          <a:xfrm>
            <a:off x="221959" y="718456"/>
            <a:ext cx="11381849" cy="1672045"/>
          </a:xfrm>
          <a:prstGeom prst="rect">
            <a:avLst/>
          </a:prstGeom>
        </p:spPr>
      </p:pic>
    </p:spTree>
    <p:extLst>
      <p:ext uri="{BB962C8B-B14F-4D97-AF65-F5344CB8AC3E}">
        <p14:creationId xmlns:p14="http://schemas.microsoft.com/office/powerpoint/2010/main" val="188176661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221</a:t>
            </a:fld>
            <a:endParaRPr lang="en-AU"/>
          </a:p>
        </p:txBody>
      </p:sp>
      <p:pic>
        <p:nvPicPr>
          <p:cNvPr id="4" name="Picture 3"/>
          <p:cNvPicPr>
            <a:picLocks noChangeAspect="1"/>
          </p:cNvPicPr>
          <p:nvPr/>
        </p:nvPicPr>
        <p:blipFill>
          <a:blip r:embed="rId2"/>
          <a:stretch>
            <a:fillRect/>
          </a:stretch>
        </p:blipFill>
        <p:spPr>
          <a:xfrm>
            <a:off x="182880" y="778944"/>
            <a:ext cx="11842699" cy="1605371"/>
          </a:xfrm>
          <a:prstGeom prst="rect">
            <a:avLst/>
          </a:prstGeom>
        </p:spPr>
      </p:pic>
      <p:pic>
        <p:nvPicPr>
          <p:cNvPr id="5" name="Picture 4"/>
          <p:cNvPicPr>
            <a:picLocks noChangeAspect="1"/>
          </p:cNvPicPr>
          <p:nvPr/>
        </p:nvPicPr>
        <p:blipFill>
          <a:blip r:embed="rId3"/>
          <a:stretch>
            <a:fillRect/>
          </a:stretch>
        </p:blipFill>
        <p:spPr>
          <a:xfrm>
            <a:off x="182880" y="4310743"/>
            <a:ext cx="11447186" cy="1123950"/>
          </a:xfrm>
          <a:prstGeom prst="rect">
            <a:avLst/>
          </a:prstGeom>
        </p:spPr>
      </p:pic>
      <p:sp>
        <p:nvSpPr>
          <p:cNvPr id="6" name="TextBox 5"/>
          <p:cNvSpPr txBox="1"/>
          <p:nvPr/>
        </p:nvSpPr>
        <p:spPr>
          <a:xfrm>
            <a:off x="182880" y="3409407"/>
            <a:ext cx="1384772" cy="461665"/>
          </a:xfrm>
          <a:prstGeom prst="rect">
            <a:avLst/>
          </a:prstGeom>
          <a:noFill/>
        </p:spPr>
        <p:txBody>
          <a:bodyPr wrap="square" rtlCol="0">
            <a:spAutoFit/>
          </a:bodyPr>
          <a:lstStyle/>
          <a:p>
            <a:r>
              <a:rPr lang="en-US" sz="2400" dirty="0" smtClean="0"/>
              <a:t>In short</a:t>
            </a:r>
            <a:endParaRPr lang="en-US" sz="2400" dirty="0"/>
          </a:p>
        </p:txBody>
      </p:sp>
    </p:spTree>
    <p:extLst>
      <p:ext uri="{BB962C8B-B14F-4D97-AF65-F5344CB8AC3E}">
        <p14:creationId xmlns:p14="http://schemas.microsoft.com/office/powerpoint/2010/main" val="356004509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222</a:t>
            </a:fld>
            <a:endParaRPr lang="en-AU"/>
          </a:p>
        </p:txBody>
      </p:sp>
      <p:pic>
        <p:nvPicPr>
          <p:cNvPr id="5" name="Picture 4"/>
          <p:cNvPicPr>
            <a:picLocks noChangeAspect="1"/>
          </p:cNvPicPr>
          <p:nvPr/>
        </p:nvPicPr>
        <p:blipFill>
          <a:blip r:embed="rId2"/>
          <a:stretch>
            <a:fillRect/>
          </a:stretch>
        </p:blipFill>
        <p:spPr>
          <a:xfrm>
            <a:off x="321089" y="1261287"/>
            <a:ext cx="10749408" cy="2540004"/>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Tree>
    <p:extLst>
      <p:ext uri="{BB962C8B-B14F-4D97-AF65-F5344CB8AC3E}">
        <p14:creationId xmlns:p14="http://schemas.microsoft.com/office/powerpoint/2010/main" val="2292758906"/>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223</a:t>
            </a:fld>
            <a:endParaRPr lang="en-AU"/>
          </a:p>
        </p:txBody>
      </p:sp>
      <p:pic>
        <p:nvPicPr>
          <p:cNvPr id="5" name="Picture 4"/>
          <p:cNvPicPr>
            <a:picLocks noChangeAspect="1"/>
          </p:cNvPicPr>
          <p:nvPr/>
        </p:nvPicPr>
        <p:blipFill>
          <a:blip r:embed="rId2"/>
          <a:stretch>
            <a:fillRect/>
          </a:stretch>
        </p:blipFill>
        <p:spPr>
          <a:xfrm>
            <a:off x="136813" y="391886"/>
            <a:ext cx="11075670" cy="1188720"/>
          </a:xfrm>
          <a:prstGeom prst="rect">
            <a:avLst/>
          </a:prstGeom>
        </p:spPr>
      </p:pic>
      <p:pic>
        <p:nvPicPr>
          <p:cNvPr id="6" name="Picture 5"/>
          <p:cNvPicPr>
            <a:picLocks noChangeAspect="1"/>
          </p:cNvPicPr>
          <p:nvPr/>
        </p:nvPicPr>
        <p:blipFill>
          <a:blip r:embed="rId3"/>
          <a:stretch>
            <a:fillRect/>
          </a:stretch>
        </p:blipFill>
        <p:spPr>
          <a:xfrm>
            <a:off x="404950" y="1853771"/>
            <a:ext cx="10136776" cy="3227474"/>
          </a:xfrm>
          <a:prstGeom prst="rect">
            <a:avLst/>
          </a:prstGeom>
        </p:spPr>
      </p:pic>
    </p:spTree>
    <p:extLst>
      <p:ext uri="{BB962C8B-B14F-4D97-AF65-F5344CB8AC3E}">
        <p14:creationId xmlns:p14="http://schemas.microsoft.com/office/powerpoint/2010/main" val="132051922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224</a:t>
            </a:fld>
            <a:endParaRPr lang="en-AU"/>
          </a:p>
        </p:txBody>
      </p:sp>
      <p:pic>
        <p:nvPicPr>
          <p:cNvPr id="4" name="Picture 3"/>
          <p:cNvPicPr>
            <a:picLocks noChangeAspect="1"/>
          </p:cNvPicPr>
          <p:nvPr/>
        </p:nvPicPr>
        <p:blipFill>
          <a:blip r:embed="rId2"/>
          <a:stretch>
            <a:fillRect/>
          </a:stretch>
        </p:blipFill>
        <p:spPr>
          <a:xfrm>
            <a:off x="321464" y="470263"/>
            <a:ext cx="8668639" cy="1412557"/>
          </a:xfrm>
          <a:prstGeom prst="rect">
            <a:avLst/>
          </a:prstGeom>
        </p:spPr>
      </p:pic>
      <p:pic>
        <p:nvPicPr>
          <p:cNvPr id="6" name="Picture 5"/>
          <p:cNvPicPr>
            <a:picLocks noChangeAspect="1"/>
          </p:cNvPicPr>
          <p:nvPr/>
        </p:nvPicPr>
        <p:blipFill>
          <a:blip r:embed="rId3"/>
          <a:stretch>
            <a:fillRect/>
          </a:stretch>
        </p:blipFill>
        <p:spPr>
          <a:xfrm>
            <a:off x="74330" y="2573841"/>
            <a:ext cx="12046513" cy="883326"/>
          </a:xfrm>
          <a:prstGeom prst="rect">
            <a:avLst/>
          </a:prstGeom>
        </p:spPr>
      </p:pic>
      <p:pic>
        <p:nvPicPr>
          <p:cNvPr id="7" name="Picture 6"/>
          <p:cNvPicPr>
            <a:picLocks noChangeAspect="1"/>
          </p:cNvPicPr>
          <p:nvPr/>
        </p:nvPicPr>
        <p:blipFill>
          <a:blip r:embed="rId4"/>
          <a:stretch>
            <a:fillRect/>
          </a:stretch>
        </p:blipFill>
        <p:spPr>
          <a:xfrm>
            <a:off x="74330" y="3992842"/>
            <a:ext cx="1885099" cy="508041"/>
          </a:xfrm>
          <a:prstGeom prst="rect">
            <a:avLst/>
          </a:prstGeom>
        </p:spPr>
      </p:pic>
      <p:pic>
        <p:nvPicPr>
          <p:cNvPr id="8" name="Picture 7"/>
          <p:cNvPicPr>
            <a:picLocks noChangeAspect="1"/>
          </p:cNvPicPr>
          <p:nvPr/>
        </p:nvPicPr>
        <p:blipFill>
          <a:blip r:embed="rId5"/>
          <a:stretch>
            <a:fillRect/>
          </a:stretch>
        </p:blipFill>
        <p:spPr>
          <a:xfrm>
            <a:off x="3134267" y="4233012"/>
            <a:ext cx="2943503" cy="1304852"/>
          </a:xfrm>
          <a:prstGeom prst="rect">
            <a:avLst/>
          </a:prstGeom>
        </p:spPr>
      </p:pic>
    </p:spTree>
    <p:extLst>
      <p:ext uri="{BB962C8B-B14F-4D97-AF65-F5344CB8AC3E}">
        <p14:creationId xmlns:p14="http://schemas.microsoft.com/office/powerpoint/2010/main" val="186126430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225</a:t>
            </a:fld>
            <a:endParaRPr lang="en-AU"/>
          </a:p>
        </p:txBody>
      </p:sp>
      <p:pic>
        <p:nvPicPr>
          <p:cNvPr id="4" name="Picture 3"/>
          <p:cNvPicPr>
            <a:picLocks noChangeAspect="1"/>
          </p:cNvPicPr>
          <p:nvPr/>
        </p:nvPicPr>
        <p:blipFill>
          <a:blip r:embed="rId2"/>
          <a:stretch>
            <a:fillRect/>
          </a:stretch>
        </p:blipFill>
        <p:spPr>
          <a:xfrm>
            <a:off x="295629" y="313509"/>
            <a:ext cx="11052720" cy="1920240"/>
          </a:xfrm>
          <a:prstGeom prst="rect">
            <a:avLst/>
          </a:prstGeom>
        </p:spPr>
      </p:pic>
      <p:cxnSp>
        <p:nvCxnSpPr>
          <p:cNvPr id="6" name="Straight Connector 5"/>
          <p:cNvCxnSpPr/>
          <p:nvPr/>
        </p:nvCxnSpPr>
        <p:spPr>
          <a:xfrm>
            <a:off x="0" y="5316582"/>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478699" y="3272654"/>
            <a:ext cx="8377917" cy="1555098"/>
          </a:xfrm>
          <a:prstGeom prst="rect">
            <a:avLst/>
          </a:prstGeom>
        </p:spPr>
      </p:pic>
    </p:spTree>
    <p:extLst>
      <p:ext uri="{BB962C8B-B14F-4D97-AF65-F5344CB8AC3E}">
        <p14:creationId xmlns:p14="http://schemas.microsoft.com/office/powerpoint/2010/main" val="351707774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226</a:t>
            </a:fld>
            <a:endParaRPr lang="en-AU"/>
          </a:p>
        </p:txBody>
      </p:sp>
      <p:pic>
        <p:nvPicPr>
          <p:cNvPr id="4" name="Picture 3"/>
          <p:cNvPicPr>
            <a:picLocks noChangeAspect="1"/>
          </p:cNvPicPr>
          <p:nvPr/>
        </p:nvPicPr>
        <p:blipFill>
          <a:blip r:embed="rId2"/>
          <a:stretch>
            <a:fillRect/>
          </a:stretch>
        </p:blipFill>
        <p:spPr>
          <a:xfrm>
            <a:off x="181757" y="692332"/>
            <a:ext cx="11831659" cy="3440840"/>
          </a:xfrm>
          <a:prstGeom prst="rect">
            <a:avLst/>
          </a:prstGeom>
        </p:spPr>
      </p:pic>
      <p:cxnSp>
        <p:nvCxnSpPr>
          <p:cNvPr id="5" name="Straight Connector 4"/>
          <p:cNvCxnSpPr/>
          <p:nvPr/>
        </p:nvCxnSpPr>
        <p:spPr>
          <a:xfrm>
            <a:off x="0" y="470262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559140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227</a:t>
            </a:fld>
            <a:endParaRPr lang="en-AU"/>
          </a:p>
        </p:txBody>
      </p:sp>
      <p:pic>
        <p:nvPicPr>
          <p:cNvPr id="4" name="Picture 3"/>
          <p:cNvPicPr>
            <a:picLocks noChangeAspect="1"/>
          </p:cNvPicPr>
          <p:nvPr/>
        </p:nvPicPr>
        <p:blipFill>
          <a:blip r:embed="rId2"/>
          <a:stretch>
            <a:fillRect/>
          </a:stretch>
        </p:blipFill>
        <p:spPr>
          <a:xfrm>
            <a:off x="321089" y="1260272"/>
            <a:ext cx="7960762" cy="4787216"/>
          </a:xfrm>
          <a:prstGeom prst="rect">
            <a:avLst/>
          </a:prstGeom>
        </p:spPr>
      </p:pic>
      <p:sp>
        <p:nvSpPr>
          <p:cNvPr id="5" name="TextBox 4"/>
          <p:cNvSpPr txBox="1"/>
          <p:nvPr/>
        </p:nvSpPr>
        <p:spPr>
          <a:xfrm>
            <a:off x="321089" y="333154"/>
            <a:ext cx="3075254" cy="537086"/>
          </a:xfrm>
          <a:prstGeom prst="rect">
            <a:avLst/>
          </a:prstGeom>
          <a:noFill/>
        </p:spPr>
        <p:txBody>
          <a:bodyPr wrap="square" rtlCol="0">
            <a:spAutoFit/>
          </a:bodyPr>
          <a:lstStyle/>
          <a:p>
            <a:r>
              <a:rPr lang="en-US" sz="2800" b="1" u="sng" dirty="0" smtClean="0">
                <a:solidFill>
                  <a:srgbClr val="00B050"/>
                </a:solidFill>
              </a:rPr>
              <a:t>Practice Problem </a:t>
            </a:r>
            <a:endParaRPr lang="en-US" sz="2800" b="1" u="sng" dirty="0">
              <a:solidFill>
                <a:srgbClr val="00B050"/>
              </a:solidFill>
            </a:endParaRPr>
          </a:p>
        </p:txBody>
      </p:sp>
    </p:spTree>
    <p:extLst>
      <p:ext uri="{BB962C8B-B14F-4D97-AF65-F5344CB8AC3E}">
        <p14:creationId xmlns:p14="http://schemas.microsoft.com/office/powerpoint/2010/main" val="265965138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228</a:t>
            </a:fld>
            <a:endParaRPr lang="en-AU"/>
          </a:p>
        </p:txBody>
      </p:sp>
      <p:pic>
        <p:nvPicPr>
          <p:cNvPr id="4" name="Picture 3"/>
          <p:cNvPicPr>
            <a:picLocks noChangeAspect="1"/>
          </p:cNvPicPr>
          <p:nvPr/>
        </p:nvPicPr>
        <p:blipFill>
          <a:blip r:embed="rId2"/>
          <a:stretch>
            <a:fillRect/>
          </a:stretch>
        </p:blipFill>
        <p:spPr>
          <a:xfrm>
            <a:off x="470263" y="452947"/>
            <a:ext cx="7367724" cy="2398429"/>
          </a:xfrm>
          <a:prstGeom prst="rect">
            <a:avLst/>
          </a:prstGeom>
        </p:spPr>
      </p:pic>
      <p:cxnSp>
        <p:nvCxnSpPr>
          <p:cNvPr id="6" name="Straight Connector 5"/>
          <p:cNvCxnSpPr/>
          <p:nvPr/>
        </p:nvCxnSpPr>
        <p:spPr>
          <a:xfrm>
            <a:off x="0" y="3317966"/>
            <a:ext cx="12192000" cy="261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548471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229</a:t>
            </a:fld>
            <a:endParaRPr lang="en-AU"/>
          </a:p>
        </p:txBody>
      </p:sp>
      <p:pic>
        <p:nvPicPr>
          <p:cNvPr id="4" name="Picture 3"/>
          <p:cNvPicPr>
            <a:picLocks noChangeAspect="1"/>
          </p:cNvPicPr>
          <p:nvPr/>
        </p:nvPicPr>
        <p:blipFill>
          <a:blip r:embed="rId2"/>
          <a:stretch>
            <a:fillRect/>
          </a:stretch>
        </p:blipFill>
        <p:spPr>
          <a:xfrm>
            <a:off x="2269267" y="927464"/>
            <a:ext cx="6522036" cy="3429874"/>
          </a:xfrm>
          <a:prstGeom prst="rect">
            <a:avLst/>
          </a:prstGeom>
        </p:spPr>
      </p:pic>
    </p:spTree>
    <p:extLst>
      <p:ext uri="{BB962C8B-B14F-4D97-AF65-F5344CB8AC3E}">
        <p14:creationId xmlns:p14="http://schemas.microsoft.com/office/powerpoint/2010/main" val="3186971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a:t>
            </a:fld>
            <a:endParaRPr lang="en-AU"/>
          </a:p>
        </p:txBody>
      </p:sp>
      <p:pic>
        <p:nvPicPr>
          <p:cNvPr id="4" name="Picture 3"/>
          <p:cNvPicPr>
            <a:picLocks noChangeAspect="1"/>
          </p:cNvPicPr>
          <p:nvPr/>
        </p:nvPicPr>
        <p:blipFill>
          <a:blip r:embed="rId2"/>
          <a:stretch>
            <a:fillRect/>
          </a:stretch>
        </p:blipFill>
        <p:spPr>
          <a:xfrm>
            <a:off x="5953125" y="2705100"/>
            <a:ext cx="285750" cy="1447800"/>
          </a:xfrm>
          <a:prstGeom prst="rect">
            <a:avLst/>
          </a:prstGeom>
        </p:spPr>
      </p:pic>
      <p:pic>
        <p:nvPicPr>
          <p:cNvPr id="6" name="Picture 5"/>
          <p:cNvPicPr>
            <a:picLocks noChangeAspect="1"/>
          </p:cNvPicPr>
          <p:nvPr/>
        </p:nvPicPr>
        <p:blipFill>
          <a:blip r:embed="rId3"/>
          <a:stretch>
            <a:fillRect/>
          </a:stretch>
        </p:blipFill>
        <p:spPr>
          <a:xfrm>
            <a:off x="394478" y="398751"/>
            <a:ext cx="11338176" cy="3013299"/>
          </a:xfrm>
          <a:prstGeom prst="rect">
            <a:avLst/>
          </a:prstGeom>
        </p:spPr>
      </p:pic>
      <p:pic>
        <p:nvPicPr>
          <p:cNvPr id="7" name="Picture 6"/>
          <p:cNvPicPr>
            <a:picLocks noChangeAspect="1"/>
          </p:cNvPicPr>
          <p:nvPr/>
        </p:nvPicPr>
        <p:blipFill>
          <a:blip r:embed="rId4"/>
          <a:stretch>
            <a:fillRect/>
          </a:stretch>
        </p:blipFill>
        <p:spPr>
          <a:xfrm>
            <a:off x="394478" y="3883326"/>
            <a:ext cx="4978898" cy="1001266"/>
          </a:xfrm>
          <a:prstGeom prst="rect">
            <a:avLst/>
          </a:prstGeom>
        </p:spPr>
      </p:pic>
      <p:pic>
        <p:nvPicPr>
          <p:cNvPr id="8" name="Picture 7"/>
          <p:cNvPicPr>
            <a:picLocks noChangeAspect="1"/>
          </p:cNvPicPr>
          <p:nvPr/>
        </p:nvPicPr>
        <p:blipFill>
          <a:blip r:embed="rId5"/>
          <a:stretch>
            <a:fillRect/>
          </a:stretch>
        </p:blipFill>
        <p:spPr>
          <a:xfrm>
            <a:off x="5953125" y="3560541"/>
            <a:ext cx="4579787" cy="1793562"/>
          </a:xfrm>
          <a:prstGeom prst="rect">
            <a:avLst/>
          </a:prstGeom>
        </p:spPr>
      </p:pic>
      <p:pic>
        <p:nvPicPr>
          <p:cNvPr id="9" name="Picture 8"/>
          <p:cNvPicPr>
            <a:picLocks noChangeAspect="1"/>
          </p:cNvPicPr>
          <p:nvPr/>
        </p:nvPicPr>
        <p:blipFill>
          <a:blip r:embed="rId6"/>
          <a:stretch>
            <a:fillRect/>
          </a:stretch>
        </p:blipFill>
        <p:spPr>
          <a:xfrm>
            <a:off x="4094639" y="5222562"/>
            <a:ext cx="1718929" cy="561283"/>
          </a:xfrm>
          <a:prstGeom prst="rect">
            <a:avLst/>
          </a:prstGeom>
        </p:spPr>
      </p:pic>
      <p:sp>
        <p:nvSpPr>
          <p:cNvPr id="10" name="Right Arrow 9"/>
          <p:cNvSpPr/>
          <p:nvPr/>
        </p:nvSpPr>
        <p:spPr>
          <a:xfrm>
            <a:off x="2958528" y="5331338"/>
            <a:ext cx="759854" cy="3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94478" y="3436580"/>
            <a:ext cx="2696452" cy="461665"/>
          </a:xfrm>
          <a:prstGeom prst="rect">
            <a:avLst/>
          </a:prstGeom>
          <a:noFill/>
        </p:spPr>
        <p:txBody>
          <a:bodyPr wrap="square" rtlCol="0">
            <a:spAutoFit/>
          </a:bodyPr>
          <a:lstStyle/>
          <a:p>
            <a:r>
              <a:rPr lang="en-US" sz="2400" b="1" u="sng" dirty="0" smtClean="0">
                <a:solidFill>
                  <a:srgbClr val="00B050"/>
                </a:solidFill>
              </a:rPr>
              <a:t>Example on Point 1</a:t>
            </a:r>
            <a:endParaRPr lang="en-AU" sz="2400" b="1" u="sng" dirty="0">
              <a:solidFill>
                <a:srgbClr val="00B050"/>
              </a:solidFill>
            </a:endParaRPr>
          </a:p>
        </p:txBody>
      </p:sp>
      <p:cxnSp>
        <p:nvCxnSpPr>
          <p:cNvPr id="12" name="Straight Connector 11"/>
          <p:cNvCxnSpPr/>
          <p:nvPr/>
        </p:nvCxnSpPr>
        <p:spPr>
          <a:xfrm flipV="1">
            <a:off x="496064" y="894588"/>
            <a:ext cx="1886528"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19158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230</a:t>
            </a:fld>
            <a:endParaRPr lang="en-AU"/>
          </a:p>
        </p:txBody>
      </p:sp>
      <p:sp>
        <p:nvSpPr>
          <p:cNvPr id="5" name="Rounded Rectangle 4"/>
          <p:cNvSpPr/>
          <p:nvPr/>
        </p:nvSpPr>
        <p:spPr>
          <a:xfrm>
            <a:off x="300445" y="509450"/>
            <a:ext cx="11785820" cy="406254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53063" y="1170822"/>
            <a:ext cx="11089048" cy="2698922"/>
          </a:xfrm>
          <a:prstGeom prst="rect">
            <a:avLst/>
          </a:prstGeom>
        </p:spPr>
      </p:pic>
    </p:spTree>
    <p:extLst>
      <p:ext uri="{BB962C8B-B14F-4D97-AF65-F5344CB8AC3E}">
        <p14:creationId xmlns:p14="http://schemas.microsoft.com/office/powerpoint/2010/main" val="390438756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231</a:t>
            </a:fld>
            <a:endParaRPr lang="en-AU"/>
          </a:p>
        </p:txBody>
      </p:sp>
      <p:pic>
        <p:nvPicPr>
          <p:cNvPr id="8" name="Picture 7"/>
          <p:cNvPicPr>
            <a:picLocks noChangeAspect="1"/>
          </p:cNvPicPr>
          <p:nvPr/>
        </p:nvPicPr>
        <p:blipFill>
          <a:blip r:embed="rId2"/>
          <a:stretch>
            <a:fillRect/>
          </a:stretch>
        </p:blipFill>
        <p:spPr>
          <a:xfrm>
            <a:off x="2037857" y="564883"/>
            <a:ext cx="6857947" cy="3263588"/>
          </a:xfrm>
          <a:prstGeom prst="rect">
            <a:avLst/>
          </a:prstGeom>
        </p:spPr>
      </p:pic>
      <p:pic>
        <p:nvPicPr>
          <p:cNvPr id="9" name="Picture 8"/>
          <p:cNvPicPr>
            <a:picLocks noChangeAspect="1"/>
          </p:cNvPicPr>
          <p:nvPr/>
        </p:nvPicPr>
        <p:blipFill>
          <a:blip r:embed="rId3"/>
          <a:stretch>
            <a:fillRect/>
          </a:stretch>
        </p:blipFill>
        <p:spPr>
          <a:xfrm>
            <a:off x="640131" y="4637314"/>
            <a:ext cx="9559447" cy="630570"/>
          </a:xfrm>
          <a:prstGeom prst="rect">
            <a:avLst/>
          </a:prstGeom>
        </p:spPr>
      </p:pic>
    </p:spTree>
    <p:extLst>
      <p:ext uri="{BB962C8B-B14F-4D97-AF65-F5344CB8AC3E}">
        <p14:creationId xmlns:p14="http://schemas.microsoft.com/office/powerpoint/2010/main" val="3376361758"/>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232</a:t>
            </a:fld>
            <a:endParaRPr lang="en-AU"/>
          </a:p>
        </p:txBody>
      </p:sp>
      <p:pic>
        <p:nvPicPr>
          <p:cNvPr id="4" name="Picture 3"/>
          <p:cNvPicPr>
            <a:picLocks noChangeAspect="1"/>
          </p:cNvPicPr>
          <p:nvPr/>
        </p:nvPicPr>
        <p:blipFill>
          <a:blip r:embed="rId2"/>
          <a:stretch>
            <a:fillRect/>
          </a:stretch>
        </p:blipFill>
        <p:spPr>
          <a:xfrm>
            <a:off x="144232" y="656830"/>
            <a:ext cx="11847471" cy="2066246"/>
          </a:xfrm>
          <a:prstGeom prst="rect">
            <a:avLst/>
          </a:prstGeom>
        </p:spPr>
      </p:pic>
      <p:pic>
        <p:nvPicPr>
          <p:cNvPr id="5" name="Picture 4"/>
          <p:cNvPicPr>
            <a:picLocks noChangeAspect="1"/>
          </p:cNvPicPr>
          <p:nvPr/>
        </p:nvPicPr>
        <p:blipFill>
          <a:blip r:embed="rId3"/>
          <a:stretch>
            <a:fillRect/>
          </a:stretch>
        </p:blipFill>
        <p:spPr>
          <a:xfrm>
            <a:off x="242649" y="2723076"/>
            <a:ext cx="11749054" cy="840271"/>
          </a:xfrm>
          <a:prstGeom prst="rect">
            <a:avLst/>
          </a:prstGeom>
        </p:spPr>
      </p:pic>
    </p:spTree>
    <p:extLst>
      <p:ext uri="{BB962C8B-B14F-4D97-AF65-F5344CB8AC3E}">
        <p14:creationId xmlns:p14="http://schemas.microsoft.com/office/powerpoint/2010/main" val="217525841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233</a:t>
            </a:fld>
            <a:endParaRPr lang="en-AU"/>
          </a:p>
        </p:txBody>
      </p:sp>
      <p:pic>
        <p:nvPicPr>
          <p:cNvPr id="4" name="Picture 3"/>
          <p:cNvPicPr>
            <a:picLocks noChangeAspect="1"/>
          </p:cNvPicPr>
          <p:nvPr/>
        </p:nvPicPr>
        <p:blipFill>
          <a:blip r:embed="rId2"/>
          <a:stretch>
            <a:fillRect/>
          </a:stretch>
        </p:blipFill>
        <p:spPr>
          <a:xfrm>
            <a:off x="631865" y="849084"/>
            <a:ext cx="10941826" cy="4080003"/>
          </a:xfrm>
          <a:prstGeom prst="rect">
            <a:avLst/>
          </a:prstGeom>
        </p:spPr>
      </p:pic>
    </p:spTree>
    <p:extLst>
      <p:ext uri="{BB962C8B-B14F-4D97-AF65-F5344CB8AC3E}">
        <p14:creationId xmlns:p14="http://schemas.microsoft.com/office/powerpoint/2010/main" val="400116954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234</a:t>
            </a:fld>
            <a:endParaRPr lang="en-AU"/>
          </a:p>
        </p:txBody>
      </p:sp>
      <p:pic>
        <p:nvPicPr>
          <p:cNvPr id="4" name="Picture 3"/>
          <p:cNvPicPr>
            <a:picLocks noChangeAspect="1"/>
          </p:cNvPicPr>
          <p:nvPr/>
        </p:nvPicPr>
        <p:blipFill>
          <a:blip r:embed="rId2"/>
          <a:stretch>
            <a:fillRect/>
          </a:stretch>
        </p:blipFill>
        <p:spPr>
          <a:xfrm>
            <a:off x="207416" y="496389"/>
            <a:ext cx="11984584" cy="4676502"/>
          </a:xfrm>
          <a:prstGeom prst="rect">
            <a:avLst/>
          </a:prstGeom>
        </p:spPr>
      </p:pic>
    </p:spTree>
    <p:extLst>
      <p:ext uri="{BB962C8B-B14F-4D97-AF65-F5344CB8AC3E}">
        <p14:creationId xmlns:p14="http://schemas.microsoft.com/office/powerpoint/2010/main" val="420054177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235</a:t>
            </a:fld>
            <a:endParaRPr lang="en-AU"/>
          </a:p>
        </p:txBody>
      </p:sp>
      <p:pic>
        <p:nvPicPr>
          <p:cNvPr id="4" name="Picture 3"/>
          <p:cNvPicPr>
            <a:picLocks noChangeAspect="1"/>
          </p:cNvPicPr>
          <p:nvPr/>
        </p:nvPicPr>
        <p:blipFill>
          <a:blip r:embed="rId2"/>
          <a:stretch>
            <a:fillRect/>
          </a:stretch>
        </p:blipFill>
        <p:spPr>
          <a:xfrm>
            <a:off x="2586447" y="188178"/>
            <a:ext cx="5922542" cy="4854543"/>
          </a:xfrm>
          <a:prstGeom prst="rect">
            <a:avLst/>
          </a:prstGeom>
        </p:spPr>
      </p:pic>
      <p:cxnSp>
        <p:nvCxnSpPr>
          <p:cNvPr id="5" name="Straight Connector 4"/>
          <p:cNvCxnSpPr/>
          <p:nvPr/>
        </p:nvCxnSpPr>
        <p:spPr>
          <a:xfrm>
            <a:off x="0" y="5314779"/>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4553591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236</a:t>
            </a:fld>
            <a:endParaRPr lang="en-AU"/>
          </a:p>
        </p:txBody>
      </p:sp>
      <p:pic>
        <p:nvPicPr>
          <p:cNvPr id="4" name="Picture 3"/>
          <p:cNvPicPr>
            <a:picLocks noChangeAspect="1"/>
          </p:cNvPicPr>
          <p:nvPr/>
        </p:nvPicPr>
        <p:blipFill>
          <a:blip r:embed="rId2"/>
          <a:stretch>
            <a:fillRect/>
          </a:stretch>
        </p:blipFill>
        <p:spPr>
          <a:xfrm>
            <a:off x="321089" y="1097278"/>
            <a:ext cx="11720404" cy="2926082"/>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Tree>
    <p:extLst>
      <p:ext uri="{BB962C8B-B14F-4D97-AF65-F5344CB8AC3E}">
        <p14:creationId xmlns:p14="http://schemas.microsoft.com/office/powerpoint/2010/main" val="1987841918"/>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237</a:t>
            </a:fld>
            <a:endParaRPr lang="en-AU"/>
          </a:p>
        </p:txBody>
      </p:sp>
      <p:pic>
        <p:nvPicPr>
          <p:cNvPr id="4" name="Picture 3"/>
          <p:cNvPicPr>
            <a:picLocks noChangeAspect="1"/>
          </p:cNvPicPr>
          <p:nvPr/>
        </p:nvPicPr>
        <p:blipFill>
          <a:blip r:embed="rId2"/>
          <a:stretch>
            <a:fillRect/>
          </a:stretch>
        </p:blipFill>
        <p:spPr>
          <a:xfrm>
            <a:off x="290783" y="500552"/>
            <a:ext cx="8078885" cy="3482897"/>
          </a:xfrm>
          <a:prstGeom prst="rect">
            <a:avLst/>
          </a:prstGeom>
        </p:spPr>
      </p:pic>
      <p:pic>
        <p:nvPicPr>
          <p:cNvPr id="5" name="Picture 4"/>
          <p:cNvPicPr>
            <a:picLocks noChangeAspect="1"/>
          </p:cNvPicPr>
          <p:nvPr/>
        </p:nvPicPr>
        <p:blipFill>
          <a:blip r:embed="rId3"/>
          <a:stretch>
            <a:fillRect/>
          </a:stretch>
        </p:blipFill>
        <p:spPr>
          <a:xfrm>
            <a:off x="290783" y="4442731"/>
            <a:ext cx="11541148" cy="547279"/>
          </a:xfrm>
          <a:prstGeom prst="rect">
            <a:avLst/>
          </a:prstGeom>
        </p:spPr>
      </p:pic>
    </p:spTree>
    <p:extLst>
      <p:ext uri="{BB962C8B-B14F-4D97-AF65-F5344CB8AC3E}">
        <p14:creationId xmlns:p14="http://schemas.microsoft.com/office/powerpoint/2010/main" val="309414508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238</a:t>
            </a:fld>
            <a:endParaRPr lang="en-AU"/>
          </a:p>
        </p:txBody>
      </p:sp>
      <p:pic>
        <p:nvPicPr>
          <p:cNvPr id="5" name="Picture 4"/>
          <p:cNvPicPr>
            <a:picLocks noChangeAspect="1"/>
          </p:cNvPicPr>
          <p:nvPr/>
        </p:nvPicPr>
        <p:blipFill>
          <a:blip r:embed="rId2"/>
          <a:stretch>
            <a:fillRect/>
          </a:stretch>
        </p:blipFill>
        <p:spPr>
          <a:xfrm>
            <a:off x="609503" y="535577"/>
            <a:ext cx="11296030" cy="2194560"/>
          </a:xfrm>
          <a:prstGeom prst="rect">
            <a:avLst/>
          </a:prstGeom>
        </p:spPr>
      </p:pic>
      <p:cxnSp>
        <p:nvCxnSpPr>
          <p:cNvPr id="7" name="Straight Connector 6"/>
          <p:cNvCxnSpPr/>
          <p:nvPr/>
        </p:nvCxnSpPr>
        <p:spPr>
          <a:xfrm>
            <a:off x="0" y="3239590"/>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3730816"/>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239</a:t>
            </a:fld>
            <a:endParaRPr lang="en-AU"/>
          </a:p>
        </p:txBody>
      </p:sp>
      <p:sp>
        <p:nvSpPr>
          <p:cNvPr id="5" name="TextBox 4"/>
          <p:cNvSpPr txBox="1"/>
          <p:nvPr/>
        </p:nvSpPr>
        <p:spPr>
          <a:xfrm>
            <a:off x="195942" y="783771"/>
            <a:ext cx="10755076" cy="461665"/>
          </a:xfrm>
          <a:prstGeom prst="rect">
            <a:avLst/>
          </a:prstGeom>
          <a:noFill/>
        </p:spPr>
        <p:txBody>
          <a:bodyPr wrap="square" rtlCol="0">
            <a:spAutoFit/>
          </a:bodyPr>
          <a:lstStyle/>
          <a:p>
            <a:r>
              <a:rPr lang="en-US" sz="2400" b="1" dirty="0" smtClean="0">
                <a:solidFill>
                  <a:schemeClr val="accent2">
                    <a:lumMod val="50000"/>
                  </a:schemeClr>
                </a:solidFill>
              </a:rPr>
              <a:t>The question is : </a:t>
            </a:r>
            <a:r>
              <a:rPr lang="en-US" sz="2400" b="1" dirty="0" smtClean="0">
                <a:solidFill>
                  <a:srgbClr val="0070C0"/>
                </a:solidFill>
              </a:rPr>
              <a:t>How to find the eigenvalues and eigenvectors of a given matrix.</a:t>
            </a:r>
            <a:endParaRPr lang="en-US" sz="2400" b="1" dirty="0">
              <a:solidFill>
                <a:srgbClr val="0070C0"/>
              </a:solidFill>
            </a:endParaRPr>
          </a:p>
        </p:txBody>
      </p:sp>
      <p:pic>
        <p:nvPicPr>
          <p:cNvPr id="9" name="Picture 8"/>
          <p:cNvPicPr>
            <a:picLocks noChangeAspect="1"/>
          </p:cNvPicPr>
          <p:nvPr/>
        </p:nvPicPr>
        <p:blipFill>
          <a:blip r:embed="rId2"/>
          <a:stretch>
            <a:fillRect/>
          </a:stretch>
        </p:blipFill>
        <p:spPr>
          <a:xfrm>
            <a:off x="195942" y="1606731"/>
            <a:ext cx="11905851" cy="2068967"/>
          </a:xfrm>
          <a:prstGeom prst="rect">
            <a:avLst/>
          </a:prstGeom>
        </p:spPr>
      </p:pic>
    </p:spTree>
    <p:extLst>
      <p:ext uri="{BB962C8B-B14F-4D97-AF65-F5344CB8AC3E}">
        <p14:creationId xmlns:p14="http://schemas.microsoft.com/office/powerpoint/2010/main" val="427739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a:t>
            </a:fld>
            <a:endParaRPr lang="en-AU"/>
          </a:p>
        </p:txBody>
      </p:sp>
      <p:sp>
        <p:nvSpPr>
          <p:cNvPr id="4" name="TextBox 3"/>
          <p:cNvSpPr txBox="1"/>
          <p:nvPr/>
        </p:nvSpPr>
        <p:spPr>
          <a:xfrm>
            <a:off x="278568" y="493489"/>
            <a:ext cx="2644936" cy="461665"/>
          </a:xfrm>
          <a:prstGeom prst="rect">
            <a:avLst/>
          </a:prstGeom>
          <a:noFill/>
        </p:spPr>
        <p:txBody>
          <a:bodyPr wrap="square" rtlCol="0">
            <a:spAutoFit/>
          </a:bodyPr>
          <a:lstStyle/>
          <a:p>
            <a:r>
              <a:rPr lang="en-US" sz="2400" b="1" u="sng" dirty="0" smtClean="0">
                <a:solidFill>
                  <a:srgbClr val="00B050"/>
                </a:solidFill>
              </a:rPr>
              <a:t>Example on Point 2</a:t>
            </a:r>
            <a:endParaRPr lang="en-AU" sz="2400" b="1" u="sng" dirty="0">
              <a:solidFill>
                <a:srgbClr val="00B050"/>
              </a:solidFill>
            </a:endParaRPr>
          </a:p>
        </p:txBody>
      </p:sp>
      <p:pic>
        <p:nvPicPr>
          <p:cNvPr id="5" name="Picture 4"/>
          <p:cNvPicPr>
            <a:picLocks noChangeAspect="1"/>
          </p:cNvPicPr>
          <p:nvPr/>
        </p:nvPicPr>
        <p:blipFill>
          <a:blip r:embed="rId2"/>
          <a:stretch>
            <a:fillRect/>
          </a:stretch>
        </p:blipFill>
        <p:spPr>
          <a:xfrm>
            <a:off x="278568" y="1190826"/>
            <a:ext cx="7584748" cy="1487980"/>
          </a:xfrm>
          <a:prstGeom prst="rect">
            <a:avLst/>
          </a:prstGeom>
        </p:spPr>
      </p:pic>
      <p:pic>
        <p:nvPicPr>
          <p:cNvPr id="6" name="Picture 5"/>
          <p:cNvPicPr>
            <a:picLocks noChangeAspect="1"/>
          </p:cNvPicPr>
          <p:nvPr/>
        </p:nvPicPr>
        <p:blipFill>
          <a:blip r:embed="rId3"/>
          <a:stretch>
            <a:fillRect/>
          </a:stretch>
        </p:blipFill>
        <p:spPr>
          <a:xfrm>
            <a:off x="2266682" y="2988904"/>
            <a:ext cx="3773768" cy="1297699"/>
          </a:xfrm>
          <a:prstGeom prst="rect">
            <a:avLst/>
          </a:prstGeom>
        </p:spPr>
      </p:pic>
      <p:sp>
        <p:nvSpPr>
          <p:cNvPr id="7" name="TextBox 6"/>
          <p:cNvSpPr txBox="1"/>
          <p:nvPr/>
        </p:nvSpPr>
        <p:spPr>
          <a:xfrm>
            <a:off x="1365160" y="3376143"/>
            <a:ext cx="1159099" cy="523220"/>
          </a:xfrm>
          <a:prstGeom prst="rect">
            <a:avLst/>
          </a:prstGeom>
          <a:noFill/>
        </p:spPr>
        <p:txBody>
          <a:bodyPr wrap="square" rtlCol="0">
            <a:spAutoFit/>
          </a:bodyPr>
          <a:lstStyle/>
          <a:p>
            <a:r>
              <a:rPr lang="en-US" sz="2800" dirty="0" smtClean="0"/>
              <a:t>Here</a:t>
            </a:r>
            <a:endParaRPr lang="en-AU" sz="2800" dirty="0"/>
          </a:p>
        </p:txBody>
      </p:sp>
      <p:pic>
        <p:nvPicPr>
          <p:cNvPr id="8" name="Picture 7"/>
          <p:cNvPicPr>
            <a:picLocks noChangeAspect="1"/>
          </p:cNvPicPr>
          <p:nvPr/>
        </p:nvPicPr>
        <p:blipFill>
          <a:blip r:embed="rId4"/>
          <a:stretch>
            <a:fillRect/>
          </a:stretch>
        </p:blipFill>
        <p:spPr>
          <a:xfrm>
            <a:off x="2700789" y="4950111"/>
            <a:ext cx="985396" cy="420005"/>
          </a:xfrm>
          <a:prstGeom prst="rect">
            <a:avLst/>
          </a:prstGeom>
        </p:spPr>
      </p:pic>
      <p:sp>
        <p:nvSpPr>
          <p:cNvPr id="9" name="TextBox 8"/>
          <p:cNvSpPr txBox="1"/>
          <p:nvPr/>
        </p:nvSpPr>
        <p:spPr>
          <a:xfrm>
            <a:off x="1542579" y="4898504"/>
            <a:ext cx="1171978" cy="523220"/>
          </a:xfrm>
          <a:prstGeom prst="rect">
            <a:avLst/>
          </a:prstGeom>
          <a:noFill/>
        </p:spPr>
        <p:txBody>
          <a:bodyPr wrap="square" rtlCol="0">
            <a:spAutoFit/>
          </a:bodyPr>
          <a:lstStyle/>
          <a:p>
            <a:r>
              <a:rPr lang="en-US" sz="2800" dirty="0" smtClean="0"/>
              <a:t>But</a:t>
            </a:r>
            <a:endParaRPr lang="en-AU" sz="2800" dirty="0"/>
          </a:p>
        </p:txBody>
      </p:sp>
      <p:cxnSp>
        <p:nvCxnSpPr>
          <p:cNvPr id="11" name="Straight Connector 10"/>
          <p:cNvCxnSpPr/>
          <p:nvPr/>
        </p:nvCxnSpPr>
        <p:spPr>
          <a:xfrm flipH="1">
            <a:off x="3116451" y="5017944"/>
            <a:ext cx="154071" cy="284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75220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240</a:t>
            </a:fld>
            <a:endParaRPr lang="en-AU"/>
          </a:p>
        </p:txBody>
      </p:sp>
      <p:sp>
        <p:nvSpPr>
          <p:cNvPr id="5" name="Rounded Rectangle 4"/>
          <p:cNvSpPr/>
          <p:nvPr/>
        </p:nvSpPr>
        <p:spPr>
          <a:xfrm>
            <a:off x="238893" y="653144"/>
            <a:ext cx="1171738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23599" y="871951"/>
            <a:ext cx="10747970" cy="2632156"/>
          </a:xfrm>
          <a:prstGeom prst="rect">
            <a:avLst/>
          </a:prstGeom>
        </p:spPr>
      </p:pic>
    </p:spTree>
    <p:extLst>
      <p:ext uri="{BB962C8B-B14F-4D97-AF65-F5344CB8AC3E}">
        <p14:creationId xmlns:p14="http://schemas.microsoft.com/office/powerpoint/2010/main" val="346287492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241</a:t>
            </a:fld>
            <a:endParaRPr lang="en-AU"/>
          </a:p>
        </p:txBody>
      </p:sp>
      <p:sp>
        <p:nvSpPr>
          <p:cNvPr id="9" name="Wave 8"/>
          <p:cNvSpPr/>
          <p:nvPr/>
        </p:nvSpPr>
        <p:spPr>
          <a:xfrm>
            <a:off x="483326" y="1554480"/>
            <a:ext cx="11286308" cy="2403566"/>
          </a:xfrm>
          <a:prstGeom prst="wav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704188" y="2243351"/>
            <a:ext cx="10786797" cy="839484"/>
          </a:xfrm>
          <a:prstGeom prst="rect">
            <a:avLst/>
          </a:prstGeom>
        </p:spPr>
      </p:pic>
    </p:spTree>
    <p:extLst>
      <p:ext uri="{BB962C8B-B14F-4D97-AF65-F5344CB8AC3E}">
        <p14:creationId xmlns:p14="http://schemas.microsoft.com/office/powerpoint/2010/main" val="312060952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242</a:t>
            </a:fld>
            <a:endParaRPr lang="en-AU"/>
          </a:p>
        </p:txBody>
      </p:sp>
      <p:pic>
        <p:nvPicPr>
          <p:cNvPr id="4" name="Picture 3"/>
          <p:cNvPicPr>
            <a:picLocks noChangeAspect="1"/>
          </p:cNvPicPr>
          <p:nvPr/>
        </p:nvPicPr>
        <p:blipFill>
          <a:blip r:embed="rId2"/>
          <a:stretch>
            <a:fillRect/>
          </a:stretch>
        </p:blipFill>
        <p:spPr>
          <a:xfrm>
            <a:off x="253763" y="916809"/>
            <a:ext cx="11687648" cy="2630028"/>
          </a:xfrm>
          <a:prstGeom prst="rect">
            <a:avLst/>
          </a:prstGeom>
        </p:spPr>
      </p:pic>
      <p:cxnSp>
        <p:nvCxnSpPr>
          <p:cNvPr id="5" name="Straight Connector 4"/>
          <p:cNvCxnSpPr/>
          <p:nvPr/>
        </p:nvCxnSpPr>
        <p:spPr>
          <a:xfrm flipV="1">
            <a:off x="0" y="3775166"/>
            <a:ext cx="12192000" cy="48624"/>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flipV="1">
            <a:off x="0" y="664168"/>
            <a:ext cx="12192000" cy="4862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672175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243</a:t>
            </a:fld>
            <a:endParaRPr lang="en-AU"/>
          </a:p>
        </p:txBody>
      </p:sp>
      <p:pic>
        <p:nvPicPr>
          <p:cNvPr id="4" name="Picture 3"/>
          <p:cNvPicPr>
            <a:picLocks noChangeAspect="1"/>
          </p:cNvPicPr>
          <p:nvPr/>
        </p:nvPicPr>
        <p:blipFill>
          <a:blip r:embed="rId2"/>
          <a:stretch>
            <a:fillRect/>
          </a:stretch>
        </p:blipFill>
        <p:spPr>
          <a:xfrm>
            <a:off x="321089" y="856373"/>
            <a:ext cx="10884320" cy="1097281"/>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pic>
        <p:nvPicPr>
          <p:cNvPr id="8" name="Picture 7"/>
          <p:cNvPicPr>
            <a:picLocks noChangeAspect="1"/>
          </p:cNvPicPr>
          <p:nvPr/>
        </p:nvPicPr>
        <p:blipFill>
          <a:blip r:embed="rId3"/>
          <a:stretch>
            <a:fillRect/>
          </a:stretch>
        </p:blipFill>
        <p:spPr>
          <a:xfrm>
            <a:off x="321088" y="2340563"/>
            <a:ext cx="11797861" cy="2087745"/>
          </a:xfrm>
          <a:prstGeom prst="rect">
            <a:avLst/>
          </a:prstGeom>
        </p:spPr>
      </p:pic>
    </p:spTree>
    <p:extLst>
      <p:ext uri="{BB962C8B-B14F-4D97-AF65-F5344CB8AC3E}">
        <p14:creationId xmlns:p14="http://schemas.microsoft.com/office/powerpoint/2010/main" val="114608154"/>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244</a:t>
            </a:fld>
            <a:endParaRPr lang="en-AU"/>
          </a:p>
        </p:txBody>
      </p:sp>
      <p:pic>
        <p:nvPicPr>
          <p:cNvPr id="4" name="Picture 3"/>
          <p:cNvPicPr>
            <a:picLocks noChangeAspect="1"/>
          </p:cNvPicPr>
          <p:nvPr/>
        </p:nvPicPr>
        <p:blipFill>
          <a:blip r:embed="rId2"/>
          <a:stretch>
            <a:fillRect/>
          </a:stretch>
        </p:blipFill>
        <p:spPr>
          <a:xfrm>
            <a:off x="468106" y="391885"/>
            <a:ext cx="11610453" cy="2756263"/>
          </a:xfrm>
          <a:prstGeom prst="rect">
            <a:avLst/>
          </a:prstGeom>
        </p:spPr>
      </p:pic>
      <p:pic>
        <p:nvPicPr>
          <p:cNvPr id="5" name="Picture 4"/>
          <p:cNvPicPr>
            <a:picLocks noChangeAspect="1"/>
          </p:cNvPicPr>
          <p:nvPr/>
        </p:nvPicPr>
        <p:blipFill>
          <a:blip r:embed="rId3"/>
          <a:stretch>
            <a:fillRect/>
          </a:stretch>
        </p:blipFill>
        <p:spPr>
          <a:xfrm>
            <a:off x="343288" y="3326911"/>
            <a:ext cx="11735271" cy="2451589"/>
          </a:xfrm>
          <a:prstGeom prst="rect">
            <a:avLst/>
          </a:prstGeom>
        </p:spPr>
      </p:pic>
    </p:spTree>
    <p:extLst>
      <p:ext uri="{BB962C8B-B14F-4D97-AF65-F5344CB8AC3E}">
        <p14:creationId xmlns:p14="http://schemas.microsoft.com/office/powerpoint/2010/main" val="352617287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245</a:t>
            </a:fld>
            <a:endParaRPr lang="en-AU"/>
          </a:p>
        </p:txBody>
      </p:sp>
      <p:pic>
        <p:nvPicPr>
          <p:cNvPr id="4" name="Picture 3"/>
          <p:cNvPicPr>
            <a:picLocks noChangeAspect="1"/>
          </p:cNvPicPr>
          <p:nvPr/>
        </p:nvPicPr>
        <p:blipFill>
          <a:blip r:embed="rId2"/>
          <a:stretch>
            <a:fillRect/>
          </a:stretch>
        </p:blipFill>
        <p:spPr>
          <a:xfrm>
            <a:off x="565149" y="361950"/>
            <a:ext cx="11408019" cy="329565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1374419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246</a:t>
            </a:fld>
            <a:endParaRPr lang="en-AU"/>
          </a:p>
        </p:txBody>
      </p:sp>
      <p:pic>
        <p:nvPicPr>
          <p:cNvPr id="4" name="Picture 3"/>
          <p:cNvPicPr>
            <a:picLocks noChangeAspect="1"/>
          </p:cNvPicPr>
          <p:nvPr/>
        </p:nvPicPr>
        <p:blipFill>
          <a:blip r:embed="rId2"/>
          <a:stretch>
            <a:fillRect/>
          </a:stretch>
        </p:blipFill>
        <p:spPr>
          <a:xfrm>
            <a:off x="321089" y="1031316"/>
            <a:ext cx="7266536" cy="1948363"/>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pic>
        <p:nvPicPr>
          <p:cNvPr id="7" name="Picture 6"/>
          <p:cNvPicPr>
            <a:picLocks noChangeAspect="1"/>
          </p:cNvPicPr>
          <p:nvPr/>
        </p:nvPicPr>
        <p:blipFill>
          <a:blip r:embed="rId3"/>
          <a:stretch>
            <a:fillRect/>
          </a:stretch>
        </p:blipFill>
        <p:spPr>
          <a:xfrm>
            <a:off x="281194" y="3503707"/>
            <a:ext cx="10931289" cy="2432050"/>
          </a:xfrm>
          <a:prstGeom prst="rect">
            <a:avLst/>
          </a:prstGeom>
        </p:spPr>
      </p:pic>
    </p:spTree>
    <p:extLst>
      <p:ext uri="{BB962C8B-B14F-4D97-AF65-F5344CB8AC3E}">
        <p14:creationId xmlns:p14="http://schemas.microsoft.com/office/powerpoint/2010/main" val="361136994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247</a:t>
            </a:fld>
            <a:endParaRPr lang="en-AU"/>
          </a:p>
        </p:txBody>
      </p:sp>
      <p:pic>
        <p:nvPicPr>
          <p:cNvPr id="4" name="Picture 3"/>
          <p:cNvPicPr>
            <a:picLocks noChangeAspect="1"/>
          </p:cNvPicPr>
          <p:nvPr/>
        </p:nvPicPr>
        <p:blipFill>
          <a:blip r:embed="rId2"/>
          <a:stretch>
            <a:fillRect/>
          </a:stretch>
        </p:blipFill>
        <p:spPr>
          <a:xfrm>
            <a:off x="356451" y="461319"/>
            <a:ext cx="8949837" cy="1333500"/>
          </a:xfrm>
          <a:prstGeom prst="rect">
            <a:avLst/>
          </a:prstGeom>
        </p:spPr>
      </p:pic>
      <p:pic>
        <p:nvPicPr>
          <p:cNvPr id="7" name="Picture 6"/>
          <p:cNvPicPr>
            <a:picLocks noChangeAspect="1"/>
          </p:cNvPicPr>
          <p:nvPr/>
        </p:nvPicPr>
        <p:blipFill>
          <a:blip r:embed="rId3"/>
          <a:stretch>
            <a:fillRect/>
          </a:stretch>
        </p:blipFill>
        <p:spPr>
          <a:xfrm>
            <a:off x="10304057" y="1044437"/>
            <a:ext cx="719543" cy="936764"/>
          </a:xfrm>
          <a:prstGeom prst="rect">
            <a:avLst/>
          </a:prstGeom>
        </p:spPr>
      </p:pic>
      <p:sp>
        <p:nvSpPr>
          <p:cNvPr id="8" name="Rounded Rectangle 7"/>
          <p:cNvSpPr/>
          <p:nvPr/>
        </p:nvSpPr>
        <p:spPr>
          <a:xfrm>
            <a:off x="182880" y="1794819"/>
            <a:ext cx="11628881" cy="33700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356451" y="2224106"/>
            <a:ext cx="11248642" cy="1808426"/>
          </a:xfrm>
          <a:prstGeom prst="rect">
            <a:avLst/>
          </a:prstGeom>
        </p:spPr>
      </p:pic>
      <p:pic>
        <p:nvPicPr>
          <p:cNvPr id="10" name="Picture 9"/>
          <p:cNvPicPr>
            <a:picLocks noChangeAspect="1"/>
          </p:cNvPicPr>
          <p:nvPr/>
        </p:nvPicPr>
        <p:blipFill>
          <a:blip r:embed="rId5"/>
          <a:stretch>
            <a:fillRect/>
          </a:stretch>
        </p:blipFill>
        <p:spPr>
          <a:xfrm>
            <a:off x="356451" y="4316523"/>
            <a:ext cx="5397500" cy="427404"/>
          </a:xfrm>
          <a:prstGeom prst="rect">
            <a:avLst/>
          </a:prstGeom>
        </p:spPr>
      </p:pic>
    </p:spTree>
    <p:extLst>
      <p:ext uri="{BB962C8B-B14F-4D97-AF65-F5344CB8AC3E}">
        <p14:creationId xmlns:p14="http://schemas.microsoft.com/office/powerpoint/2010/main" val="232100319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248</a:t>
            </a:fld>
            <a:endParaRPr lang="en-AU"/>
          </a:p>
        </p:txBody>
      </p:sp>
      <p:pic>
        <p:nvPicPr>
          <p:cNvPr id="4" name="Picture 3"/>
          <p:cNvPicPr>
            <a:picLocks noChangeAspect="1"/>
          </p:cNvPicPr>
          <p:nvPr/>
        </p:nvPicPr>
        <p:blipFill>
          <a:blip r:embed="rId2"/>
          <a:stretch>
            <a:fillRect/>
          </a:stretch>
        </p:blipFill>
        <p:spPr>
          <a:xfrm>
            <a:off x="225594" y="508000"/>
            <a:ext cx="11502751" cy="3111500"/>
          </a:xfrm>
          <a:prstGeom prst="rect">
            <a:avLst/>
          </a:prstGeom>
        </p:spPr>
      </p:pic>
      <p:pic>
        <p:nvPicPr>
          <p:cNvPr id="5" name="Picture 4"/>
          <p:cNvPicPr>
            <a:picLocks noChangeAspect="1"/>
          </p:cNvPicPr>
          <p:nvPr/>
        </p:nvPicPr>
        <p:blipFill>
          <a:blip r:embed="rId3"/>
          <a:stretch>
            <a:fillRect/>
          </a:stretch>
        </p:blipFill>
        <p:spPr>
          <a:xfrm>
            <a:off x="225594" y="3816603"/>
            <a:ext cx="10994951" cy="1403068"/>
          </a:xfrm>
          <a:prstGeom prst="rect">
            <a:avLst/>
          </a:prstGeom>
        </p:spPr>
      </p:pic>
      <p:cxnSp>
        <p:nvCxnSpPr>
          <p:cNvPr id="6" name="Straight Connector 5"/>
          <p:cNvCxnSpPr/>
          <p:nvPr/>
        </p:nvCxnSpPr>
        <p:spPr>
          <a:xfrm>
            <a:off x="1587" y="5548087"/>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123514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249</a:t>
            </a:fld>
            <a:endParaRPr lang="en-AU"/>
          </a:p>
        </p:txBody>
      </p:sp>
      <p:pic>
        <p:nvPicPr>
          <p:cNvPr id="4" name="Picture 3"/>
          <p:cNvPicPr>
            <a:picLocks noChangeAspect="1"/>
          </p:cNvPicPr>
          <p:nvPr/>
        </p:nvPicPr>
        <p:blipFill>
          <a:blip r:embed="rId2"/>
          <a:stretch>
            <a:fillRect/>
          </a:stretch>
        </p:blipFill>
        <p:spPr>
          <a:xfrm>
            <a:off x="0" y="507467"/>
            <a:ext cx="11856331" cy="1254035"/>
          </a:xfrm>
          <a:prstGeom prst="rect">
            <a:avLst/>
          </a:prstGeom>
        </p:spPr>
      </p:pic>
      <p:cxnSp>
        <p:nvCxnSpPr>
          <p:cNvPr id="5" name="Straight Connector 4"/>
          <p:cNvCxnSpPr/>
          <p:nvPr/>
        </p:nvCxnSpPr>
        <p:spPr>
          <a:xfrm>
            <a:off x="-1" y="2014554"/>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1" y="382767"/>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148589" y="2254862"/>
            <a:ext cx="6761662" cy="2312489"/>
          </a:xfrm>
          <a:prstGeom prst="rect">
            <a:avLst/>
          </a:prstGeom>
        </p:spPr>
      </p:pic>
      <p:pic>
        <p:nvPicPr>
          <p:cNvPr id="8" name="Picture 7"/>
          <p:cNvPicPr>
            <a:picLocks noChangeAspect="1"/>
          </p:cNvPicPr>
          <p:nvPr/>
        </p:nvPicPr>
        <p:blipFill>
          <a:blip r:embed="rId4"/>
          <a:stretch>
            <a:fillRect/>
          </a:stretch>
        </p:blipFill>
        <p:spPr>
          <a:xfrm>
            <a:off x="148589" y="4844210"/>
            <a:ext cx="5429251" cy="951679"/>
          </a:xfrm>
          <a:prstGeom prst="rect">
            <a:avLst/>
          </a:prstGeom>
        </p:spPr>
      </p:pic>
      <p:cxnSp>
        <p:nvCxnSpPr>
          <p:cNvPr id="9" name="Straight Connector 8"/>
          <p:cNvCxnSpPr/>
          <p:nvPr/>
        </p:nvCxnSpPr>
        <p:spPr>
          <a:xfrm>
            <a:off x="-1" y="6072749"/>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734649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a:t>
            </a:fld>
            <a:endParaRPr lang="en-AU"/>
          </a:p>
        </p:txBody>
      </p:sp>
      <p:sp>
        <p:nvSpPr>
          <p:cNvPr id="5" name="TextBox 4"/>
          <p:cNvSpPr txBox="1"/>
          <p:nvPr/>
        </p:nvSpPr>
        <p:spPr>
          <a:xfrm>
            <a:off x="278567" y="283335"/>
            <a:ext cx="2696453" cy="461665"/>
          </a:xfrm>
          <a:prstGeom prst="rect">
            <a:avLst/>
          </a:prstGeom>
          <a:noFill/>
        </p:spPr>
        <p:txBody>
          <a:bodyPr wrap="square" rtlCol="0">
            <a:spAutoFit/>
          </a:bodyPr>
          <a:lstStyle/>
          <a:p>
            <a:r>
              <a:rPr lang="en-US" sz="2400" b="1" u="sng" dirty="0" smtClean="0">
                <a:solidFill>
                  <a:srgbClr val="00B050"/>
                </a:solidFill>
              </a:rPr>
              <a:t>Example on Point 3</a:t>
            </a:r>
            <a:endParaRPr lang="en-AU" sz="2400" b="1" u="sng" dirty="0">
              <a:solidFill>
                <a:srgbClr val="00B050"/>
              </a:solidFill>
            </a:endParaRPr>
          </a:p>
        </p:txBody>
      </p:sp>
      <p:pic>
        <p:nvPicPr>
          <p:cNvPr id="6" name="Picture 5"/>
          <p:cNvPicPr>
            <a:picLocks noChangeAspect="1"/>
          </p:cNvPicPr>
          <p:nvPr/>
        </p:nvPicPr>
        <p:blipFill>
          <a:blip r:embed="rId2"/>
          <a:stretch>
            <a:fillRect/>
          </a:stretch>
        </p:blipFill>
        <p:spPr>
          <a:xfrm>
            <a:off x="278568" y="1056068"/>
            <a:ext cx="8830901" cy="2064779"/>
          </a:xfrm>
          <a:prstGeom prst="rect">
            <a:avLst/>
          </a:prstGeom>
        </p:spPr>
      </p:pic>
      <p:cxnSp>
        <p:nvCxnSpPr>
          <p:cNvPr id="7" name="Straight Connector 6"/>
          <p:cNvCxnSpPr/>
          <p:nvPr/>
        </p:nvCxnSpPr>
        <p:spPr>
          <a:xfrm>
            <a:off x="0" y="4033138"/>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49943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250</a:t>
            </a:fld>
            <a:endParaRPr lang="en-AU"/>
          </a:p>
        </p:txBody>
      </p:sp>
      <p:pic>
        <p:nvPicPr>
          <p:cNvPr id="5" name="Picture 4"/>
          <p:cNvPicPr>
            <a:picLocks noChangeAspect="1"/>
          </p:cNvPicPr>
          <p:nvPr/>
        </p:nvPicPr>
        <p:blipFill>
          <a:blip r:embed="rId2"/>
          <a:stretch>
            <a:fillRect/>
          </a:stretch>
        </p:blipFill>
        <p:spPr>
          <a:xfrm>
            <a:off x="633139" y="4515258"/>
            <a:ext cx="5067835" cy="448628"/>
          </a:xfrm>
          <a:prstGeom prst="rect">
            <a:avLst/>
          </a:prstGeom>
        </p:spPr>
      </p:pic>
      <p:pic>
        <p:nvPicPr>
          <p:cNvPr id="6" name="Picture 5"/>
          <p:cNvPicPr>
            <a:picLocks noChangeAspect="1"/>
          </p:cNvPicPr>
          <p:nvPr/>
        </p:nvPicPr>
        <p:blipFill>
          <a:blip r:embed="rId3"/>
          <a:stretch>
            <a:fillRect/>
          </a:stretch>
        </p:blipFill>
        <p:spPr>
          <a:xfrm>
            <a:off x="633139" y="5195379"/>
            <a:ext cx="4889581" cy="673885"/>
          </a:xfrm>
          <a:prstGeom prst="rect">
            <a:avLst/>
          </a:prstGeom>
        </p:spPr>
      </p:pic>
      <p:pic>
        <p:nvPicPr>
          <p:cNvPr id="8" name="Picture 7"/>
          <p:cNvPicPr>
            <a:picLocks noChangeAspect="1"/>
          </p:cNvPicPr>
          <p:nvPr/>
        </p:nvPicPr>
        <p:blipFill>
          <a:blip r:embed="rId4"/>
          <a:stretch>
            <a:fillRect/>
          </a:stretch>
        </p:blipFill>
        <p:spPr>
          <a:xfrm>
            <a:off x="376646" y="1140515"/>
            <a:ext cx="11125200" cy="3143250"/>
          </a:xfrm>
          <a:prstGeom prst="rect">
            <a:avLst/>
          </a:prstGeom>
        </p:spPr>
      </p:pic>
      <p:pic>
        <p:nvPicPr>
          <p:cNvPr id="9" name="Picture 8"/>
          <p:cNvPicPr>
            <a:picLocks noChangeAspect="1"/>
          </p:cNvPicPr>
          <p:nvPr/>
        </p:nvPicPr>
        <p:blipFill>
          <a:blip r:embed="rId5"/>
          <a:stretch>
            <a:fillRect/>
          </a:stretch>
        </p:blipFill>
        <p:spPr>
          <a:xfrm>
            <a:off x="376646" y="41355"/>
            <a:ext cx="4365171" cy="1735334"/>
          </a:xfrm>
          <a:prstGeom prst="rect">
            <a:avLst/>
          </a:prstGeom>
        </p:spPr>
      </p:pic>
      <p:cxnSp>
        <p:nvCxnSpPr>
          <p:cNvPr id="11" name="Straight Connector 10"/>
          <p:cNvCxnSpPr/>
          <p:nvPr/>
        </p:nvCxnSpPr>
        <p:spPr>
          <a:xfrm>
            <a:off x="376646" y="1140515"/>
            <a:ext cx="4601754" cy="1451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2321651"/>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251</a:t>
            </a:fld>
            <a:endParaRPr lang="en-AU"/>
          </a:p>
        </p:txBody>
      </p:sp>
      <p:pic>
        <p:nvPicPr>
          <p:cNvPr id="4" name="Picture 3"/>
          <p:cNvPicPr>
            <a:picLocks noChangeAspect="1"/>
          </p:cNvPicPr>
          <p:nvPr/>
        </p:nvPicPr>
        <p:blipFill>
          <a:blip r:embed="rId2"/>
          <a:stretch>
            <a:fillRect/>
          </a:stretch>
        </p:blipFill>
        <p:spPr>
          <a:xfrm>
            <a:off x="321089" y="1067525"/>
            <a:ext cx="7973986" cy="2181225"/>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pic>
        <p:nvPicPr>
          <p:cNvPr id="6" name="Picture 5"/>
          <p:cNvPicPr>
            <a:picLocks noChangeAspect="1"/>
          </p:cNvPicPr>
          <p:nvPr/>
        </p:nvPicPr>
        <p:blipFill>
          <a:blip r:embed="rId3"/>
          <a:stretch>
            <a:fillRect/>
          </a:stretch>
        </p:blipFill>
        <p:spPr>
          <a:xfrm>
            <a:off x="338989" y="3033486"/>
            <a:ext cx="11517195" cy="2810648"/>
          </a:xfrm>
          <a:prstGeom prst="rect">
            <a:avLst/>
          </a:prstGeom>
        </p:spPr>
      </p:pic>
    </p:spTree>
    <p:extLst>
      <p:ext uri="{BB962C8B-B14F-4D97-AF65-F5344CB8AC3E}">
        <p14:creationId xmlns:p14="http://schemas.microsoft.com/office/powerpoint/2010/main" val="163774131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252</a:t>
            </a:fld>
            <a:endParaRPr lang="en-AU"/>
          </a:p>
        </p:txBody>
      </p:sp>
      <p:pic>
        <p:nvPicPr>
          <p:cNvPr id="4" name="Picture 3"/>
          <p:cNvPicPr>
            <a:picLocks noChangeAspect="1"/>
          </p:cNvPicPr>
          <p:nvPr/>
        </p:nvPicPr>
        <p:blipFill>
          <a:blip r:embed="rId2"/>
          <a:stretch>
            <a:fillRect/>
          </a:stretch>
        </p:blipFill>
        <p:spPr>
          <a:xfrm>
            <a:off x="205068" y="1085583"/>
            <a:ext cx="11387741" cy="3012142"/>
          </a:xfrm>
          <a:prstGeom prst="rect">
            <a:avLst/>
          </a:prstGeom>
        </p:spPr>
      </p:pic>
    </p:spTree>
    <p:extLst>
      <p:ext uri="{BB962C8B-B14F-4D97-AF65-F5344CB8AC3E}">
        <p14:creationId xmlns:p14="http://schemas.microsoft.com/office/powerpoint/2010/main" val="3203613881"/>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253</a:t>
            </a:fld>
            <a:endParaRPr lang="en-AU"/>
          </a:p>
        </p:txBody>
      </p:sp>
      <p:pic>
        <p:nvPicPr>
          <p:cNvPr id="4" name="Picture 3"/>
          <p:cNvPicPr>
            <a:picLocks noChangeAspect="1"/>
          </p:cNvPicPr>
          <p:nvPr/>
        </p:nvPicPr>
        <p:blipFill>
          <a:blip r:embed="rId2"/>
          <a:stretch>
            <a:fillRect/>
          </a:stretch>
        </p:blipFill>
        <p:spPr>
          <a:xfrm>
            <a:off x="960251" y="462615"/>
            <a:ext cx="9809349" cy="3373917"/>
          </a:xfrm>
          <a:prstGeom prst="rect">
            <a:avLst/>
          </a:prstGeom>
        </p:spPr>
      </p:pic>
      <p:pic>
        <p:nvPicPr>
          <p:cNvPr id="5" name="Picture 4"/>
          <p:cNvPicPr>
            <a:picLocks noChangeAspect="1"/>
          </p:cNvPicPr>
          <p:nvPr/>
        </p:nvPicPr>
        <p:blipFill>
          <a:blip r:embed="rId3"/>
          <a:stretch>
            <a:fillRect/>
          </a:stretch>
        </p:blipFill>
        <p:spPr>
          <a:xfrm>
            <a:off x="1111023" y="4057773"/>
            <a:ext cx="7520822" cy="2052742"/>
          </a:xfrm>
          <a:prstGeom prst="rect">
            <a:avLst/>
          </a:prstGeom>
        </p:spPr>
      </p:pic>
    </p:spTree>
    <p:extLst>
      <p:ext uri="{BB962C8B-B14F-4D97-AF65-F5344CB8AC3E}">
        <p14:creationId xmlns:p14="http://schemas.microsoft.com/office/powerpoint/2010/main" val="312981714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254</a:t>
            </a:fld>
            <a:endParaRPr lang="en-AU"/>
          </a:p>
        </p:txBody>
      </p:sp>
      <p:pic>
        <p:nvPicPr>
          <p:cNvPr id="4" name="Picture 3"/>
          <p:cNvPicPr>
            <a:picLocks noChangeAspect="1"/>
          </p:cNvPicPr>
          <p:nvPr/>
        </p:nvPicPr>
        <p:blipFill>
          <a:blip r:embed="rId2"/>
          <a:stretch>
            <a:fillRect/>
          </a:stretch>
        </p:blipFill>
        <p:spPr>
          <a:xfrm>
            <a:off x="467418" y="595086"/>
            <a:ext cx="7559889" cy="1785937"/>
          </a:xfrm>
          <a:prstGeom prst="rect">
            <a:avLst/>
          </a:prstGeom>
        </p:spPr>
      </p:pic>
      <p:pic>
        <p:nvPicPr>
          <p:cNvPr id="5" name="Picture 4"/>
          <p:cNvPicPr>
            <a:picLocks noChangeAspect="1"/>
          </p:cNvPicPr>
          <p:nvPr/>
        </p:nvPicPr>
        <p:blipFill>
          <a:blip r:embed="rId3"/>
          <a:stretch>
            <a:fillRect/>
          </a:stretch>
        </p:blipFill>
        <p:spPr>
          <a:xfrm>
            <a:off x="467418" y="3955144"/>
            <a:ext cx="8429427" cy="2126342"/>
          </a:xfrm>
          <a:prstGeom prst="rect">
            <a:avLst/>
          </a:prstGeom>
        </p:spPr>
      </p:pic>
      <p:sp>
        <p:nvSpPr>
          <p:cNvPr id="6" name="TextBox 5"/>
          <p:cNvSpPr txBox="1"/>
          <p:nvPr/>
        </p:nvSpPr>
        <p:spPr>
          <a:xfrm>
            <a:off x="467418" y="2960914"/>
            <a:ext cx="2130639" cy="523220"/>
          </a:xfrm>
          <a:prstGeom prst="rect">
            <a:avLst/>
          </a:prstGeom>
          <a:noFill/>
        </p:spPr>
        <p:txBody>
          <a:bodyPr wrap="square" rtlCol="0">
            <a:spAutoFit/>
          </a:bodyPr>
          <a:lstStyle/>
          <a:p>
            <a:r>
              <a:rPr lang="en-US" sz="2800" dirty="0" smtClean="0"/>
              <a:t>Similarly</a:t>
            </a:r>
            <a:endParaRPr lang="en-US" sz="2800" dirty="0"/>
          </a:p>
        </p:txBody>
      </p:sp>
      <p:cxnSp>
        <p:nvCxnSpPr>
          <p:cNvPr id="7" name="Straight Connector 6"/>
          <p:cNvCxnSpPr/>
          <p:nvPr/>
        </p:nvCxnSpPr>
        <p:spPr>
          <a:xfrm>
            <a:off x="1587" y="6068425"/>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235163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255</a:t>
            </a:fld>
            <a:endParaRPr lang="en-AU"/>
          </a:p>
        </p:txBody>
      </p:sp>
      <p:pic>
        <p:nvPicPr>
          <p:cNvPr id="4" name="Picture 3"/>
          <p:cNvPicPr>
            <a:picLocks noChangeAspect="1"/>
          </p:cNvPicPr>
          <p:nvPr/>
        </p:nvPicPr>
        <p:blipFill>
          <a:blip r:embed="rId2"/>
          <a:stretch>
            <a:fillRect/>
          </a:stretch>
        </p:blipFill>
        <p:spPr>
          <a:xfrm>
            <a:off x="171875" y="1488642"/>
            <a:ext cx="11584696" cy="1208520"/>
          </a:xfrm>
          <a:prstGeom prst="rect">
            <a:avLst/>
          </a:prstGeom>
        </p:spPr>
      </p:pic>
      <p:cxnSp>
        <p:nvCxnSpPr>
          <p:cNvPr id="5" name="Straight Connector 4"/>
          <p:cNvCxnSpPr/>
          <p:nvPr/>
        </p:nvCxnSpPr>
        <p:spPr>
          <a:xfrm>
            <a:off x="0" y="2909390"/>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0" y="1134193"/>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619235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256</a:t>
            </a:fld>
            <a:endParaRPr lang="en-AU"/>
          </a:p>
        </p:txBody>
      </p:sp>
      <p:pic>
        <p:nvPicPr>
          <p:cNvPr id="4" name="Picture 3"/>
          <p:cNvPicPr>
            <a:picLocks noChangeAspect="1"/>
          </p:cNvPicPr>
          <p:nvPr/>
        </p:nvPicPr>
        <p:blipFill>
          <a:blip r:embed="rId2"/>
          <a:stretch>
            <a:fillRect/>
          </a:stretch>
        </p:blipFill>
        <p:spPr>
          <a:xfrm>
            <a:off x="90482" y="248194"/>
            <a:ext cx="5779653" cy="783907"/>
          </a:xfrm>
          <a:prstGeom prst="rect">
            <a:avLst/>
          </a:prstGeom>
        </p:spPr>
      </p:pic>
      <p:cxnSp>
        <p:nvCxnSpPr>
          <p:cNvPr id="5" name="Straight Connector 4"/>
          <p:cNvCxnSpPr/>
          <p:nvPr/>
        </p:nvCxnSpPr>
        <p:spPr>
          <a:xfrm flipV="1">
            <a:off x="180965" y="1201918"/>
            <a:ext cx="5598688" cy="137"/>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a:blip r:embed="rId3"/>
          <a:stretch>
            <a:fillRect/>
          </a:stretch>
        </p:blipFill>
        <p:spPr>
          <a:xfrm>
            <a:off x="248697" y="2500794"/>
            <a:ext cx="11697779" cy="1225481"/>
          </a:xfrm>
          <a:prstGeom prst="rect">
            <a:avLst/>
          </a:prstGeom>
        </p:spPr>
      </p:pic>
      <p:sp>
        <p:nvSpPr>
          <p:cNvPr id="16" name="TextBox 15"/>
          <p:cNvSpPr txBox="1"/>
          <p:nvPr/>
        </p:nvSpPr>
        <p:spPr>
          <a:xfrm>
            <a:off x="327116" y="1704729"/>
            <a:ext cx="3359069" cy="523220"/>
          </a:xfrm>
          <a:prstGeom prst="rect">
            <a:avLst/>
          </a:prstGeom>
          <a:noFill/>
        </p:spPr>
        <p:txBody>
          <a:bodyPr wrap="square" rtlCol="0">
            <a:spAutoFit/>
          </a:bodyPr>
          <a:lstStyle/>
          <a:p>
            <a:r>
              <a:rPr lang="en-US" sz="2800" b="1" u="sng" dirty="0" smtClean="0">
                <a:solidFill>
                  <a:srgbClr val="00B050"/>
                </a:solidFill>
              </a:rPr>
              <a:t>Similar Matrices</a:t>
            </a:r>
            <a:endParaRPr lang="en-US" sz="2800" b="1" u="sng" dirty="0">
              <a:solidFill>
                <a:srgbClr val="00B050"/>
              </a:solidFill>
            </a:endParaRPr>
          </a:p>
        </p:txBody>
      </p:sp>
      <p:pic>
        <p:nvPicPr>
          <p:cNvPr id="17" name="Picture 16"/>
          <p:cNvPicPr>
            <a:picLocks noChangeAspect="1"/>
          </p:cNvPicPr>
          <p:nvPr/>
        </p:nvPicPr>
        <p:blipFill>
          <a:blip r:embed="rId4"/>
          <a:stretch>
            <a:fillRect/>
          </a:stretch>
        </p:blipFill>
        <p:spPr>
          <a:xfrm>
            <a:off x="248697" y="4168451"/>
            <a:ext cx="11471546" cy="1246381"/>
          </a:xfrm>
          <a:prstGeom prst="rect">
            <a:avLst/>
          </a:prstGeom>
        </p:spPr>
      </p:pic>
    </p:spTree>
    <p:extLst>
      <p:ext uri="{BB962C8B-B14F-4D97-AF65-F5344CB8AC3E}">
        <p14:creationId xmlns:p14="http://schemas.microsoft.com/office/powerpoint/2010/main" val="1047871752"/>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257</a:t>
            </a:fld>
            <a:endParaRPr lang="en-AU"/>
          </a:p>
        </p:txBody>
      </p:sp>
      <p:pic>
        <p:nvPicPr>
          <p:cNvPr id="4" name="Picture 3"/>
          <p:cNvPicPr>
            <a:picLocks noChangeAspect="1"/>
          </p:cNvPicPr>
          <p:nvPr/>
        </p:nvPicPr>
        <p:blipFill>
          <a:blip r:embed="rId2"/>
          <a:stretch>
            <a:fillRect/>
          </a:stretch>
        </p:blipFill>
        <p:spPr>
          <a:xfrm>
            <a:off x="1266255" y="421527"/>
            <a:ext cx="2436565" cy="1461939"/>
          </a:xfrm>
          <a:prstGeom prst="rect">
            <a:avLst/>
          </a:prstGeom>
        </p:spPr>
      </p:pic>
      <p:sp>
        <p:nvSpPr>
          <p:cNvPr id="5" name="TextBox 4"/>
          <p:cNvSpPr txBox="1"/>
          <p:nvPr/>
        </p:nvSpPr>
        <p:spPr>
          <a:xfrm>
            <a:off x="3763140" y="850545"/>
            <a:ext cx="1003381" cy="523220"/>
          </a:xfrm>
          <a:prstGeom prst="rect">
            <a:avLst/>
          </a:prstGeom>
          <a:noFill/>
        </p:spPr>
        <p:txBody>
          <a:bodyPr wrap="square" rtlCol="0">
            <a:spAutoFit/>
          </a:bodyPr>
          <a:lstStyle/>
          <a:p>
            <a:r>
              <a:rPr lang="en-US" sz="2800" dirty="0" smtClean="0">
                <a:solidFill>
                  <a:srgbClr val="00B050"/>
                </a:solidFill>
              </a:rPr>
              <a:t>  and </a:t>
            </a:r>
            <a:endParaRPr lang="en-US" sz="2800" dirty="0">
              <a:solidFill>
                <a:srgbClr val="00B050"/>
              </a:solidFill>
            </a:endParaRPr>
          </a:p>
        </p:txBody>
      </p:sp>
      <p:pic>
        <p:nvPicPr>
          <p:cNvPr id="6" name="Picture 5"/>
          <p:cNvPicPr>
            <a:picLocks noChangeAspect="1"/>
          </p:cNvPicPr>
          <p:nvPr/>
        </p:nvPicPr>
        <p:blipFill>
          <a:blip r:embed="rId3"/>
          <a:stretch>
            <a:fillRect/>
          </a:stretch>
        </p:blipFill>
        <p:spPr>
          <a:xfrm>
            <a:off x="5582843" y="351927"/>
            <a:ext cx="1973782" cy="1679187"/>
          </a:xfrm>
          <a:prstGeom prst="rect">
            <a:avLst/>
          </a:prstGeom>
        </p:spPr>
      </p:pic>
      <p:sp>
        <p:nvSpPr>
          <p:cNvPr id="8" name="TextBox 7"/>
          <p:cNvSpPr txBox="1"/>
          <p:nvPr/>
        </p:nvSpPr>
        <p:spPr>
          <a:xfrm>
            <a:off x="7749901" y="870186"/>
            <a:ext cx="3375237" cy="543923"/>
          </a:xfrm>
          <a:prstGeom prst="rect">
            <a:avLst/>
          </a:prstGeom>
          <a:noFill/>
        </p:spPr>
        <p:txBody>
          <a:bodyPr wrap="square" rtlCol="0">
            <a:spAutoFit/>
          </a:bodyPr>
          <a:lstStyle/>
          <a:p>
            <a:r>
              <a:rPr lang="en-US" sz="2800" dirty="0" smtClean="0">
                <a:solidFill>
                  <a:srgbClr val="00B050"/>
                </a:solidFill>
              </a:rPr>
              <a:t>are similar matrices </a:t>
            </a:r>
            <a:endParaRPr lang="en-US" sz="2800" dirty="0">
              <a:solidFill>
                <a:srgbClr val="00B050"/>
              </a:solidFill>
            </a:endParaRPr>
          </a:p>
        </p:txBody>
      </p:sp>
      <p:sp>
        <p:nvSpPr>
          <p:cNvPr id="9" name="TextBox 8"/>
          <p:cNvSpPr txBox="1"/>
          <p:nvPr/>
        </p:nvSpPr>
        <p:spPr>
          <a:xfrm>
            <a:off x="523078" y="2890542"/>
            <a:ext cx="3163107" cy="526868"/>
          </a:xfrm>
          <a:prstGeom prst="rect">
            <a:avLst/>
          </a:prstGeom>
          <a:noFill/>
        </p:spPr>
        <p:txBody>
          <a:bodyPr wrap="square" rtlCol="0">
            <a:spAutoFit/>
          </a:bodyPr>
          <a:lstStyle/>
          <a:p>
            <a:r>
              <a:rPr lang="en-US" sz="2800" dirty="0">
                <a:solidFill>
                  <a:srgbClr val="00B050"/>
                </a:solidFill>
              </a:rPr>
              <a:t>b</a:t>
            </a:r>
            <a:r>
              <a:rPr lang="en-US" sz="2800" dirty="0" smtClean="0">
                <a:solidFill>
                  <a:srgbClr val="00B050"/>
                </a:solidFill>
              </a:rPr>
              <a:t>ecause there is </a:t>
            </a:r>
            <a:endParaRPr lang="en-US" sz="2800" dirty="0">
              <a:solidFill>
                <a:srgbClr val="00B050"/>
              </a:solidFill>
            </a:endParaRPr>
          </a:p>
        </p:txBody>
      </p:sp>
      <p:pic>
        <p:nvPicPr>
          <p:cNvPr id="12" name="Picture 11"/>
          <p:cNvPicPr>
            <a:picLocks noChangeAspect="1"/>
          </p:cNvPicPr>
          <p:nvPr/>
        </p:nvPicPr>
        <p:blipFill>
          <a:blip r:embed="rId4"/>
          <a:stretch>
            <a:fillRect/>
          </a:stretch>
        </p:blipFill>
        <p:spPr>
          <a:xfrm>
            <a:off x="3270631" y="2314880"/>
            <a:ext cx="4087207" cy="1678191"/>
          </a:xfrm>
          <a:prstGeom prst="rect">
            <a:avLst/>
          </a:prstGeom>
        </p:spPr>
      </p:pic>
      <p:sp>
        <p:nvSpPr>
          <p:cNvPr id="13" name="TextBox 12"/>
          <p:cNvSpPr txBox="1"/>
          <p:nvPr/>
        </p:nvSpPr>
        <p:spPr>
          <a:xfrm>
            <a:off x="7580458" y="2890542"/>
            <a:ext cx="1857062" cy="523220"/>
          </a:xfrm>
          <a:prstGeom prst="rect">
            <a:avLst/>
          </a:prstGeom>
          <a:noFill/>
        </p:spPr>
        <p:txBody>
          <a:bodyPr wrap="square" rtlCol="0">
            <a:spAutoFit/>
          </a:bodyPr>
          <a:lstStyle/>
          <a:p>
            <a:r>
              <a:rPr lang="en-US" sz="2800" dirty="0" smtClean="0">
                <a:solidFill>
                  <a:srgbClr val="00B050"/>
                </a:solidFill>
              </a:rPr>
              <a:t>such that </a:t>
            </a:r>
            <a:endParaRPr lang="en-US" sz="2800" dirty="0">
              <a:solidFill>
                <a:srgbClr val="00B050"/>
              </a:solidFill>
            </a:endParaRPr>
          </a:p>
        </p:txBody>
      </p:sp>
      <p:pic>
        <p:nvPicPr>
          <p:cNvPr id="14" name="Picture 13"/>
          <p:cNvPicPr>
            <a:picLocks noChangeAspect="1"/>
          </p:cNvPicPr>
          <p:nvPr/>
        </p:nvPicPr>
        <p:blipFill>
          <a:blip r:embed="rId5"/>
          <a:stretch>
            <a:fillRect/>
          </a:stretch>
        </p:blipFill>
        <p:spPr>
          <a:xfrm>
            <a:off x="163291" y="4380410"/>
            <a:ext cx="10839104" cy="1596554"/>
          </a:xfrm>
          <a:prstGeom prst="rect">
            <a:avLst/>
          </a:prstGeom>
        </p:spPr>
      </p:pic>
      <p:pic>
        <p:nvPicPr>
          <p:cNvPr id="15" name="Picture 14"/>
          <p:cNvPicPr>
            <a:picLocks noChangeAspect="1"/>
          </p:cNvPicPr>
          <p:nvPr/>
        </p:nvPicPr>
        <p:blipFill>
          <a:blip r:embed="rId6"/>
          <a:stretch>
            <a:fillRect/>
          </a:stretch>
        </p:blipFill>
        <p:spPr>
          <a:xfrm>
            <a:off x="245141" y="699242"/>
            <a:ext cx="902205" cy="871622"/>
          </a:xfrm>
          <a:prstGeom prst="rect">
            <a:avLst/>
          </a:prstGeom>
        </p:spPr>
      </p:pic>
      <p:pic>
        <p:nvPicPr>
          <p:cNvPr id="16" name="Picture 15"/>
          <p:cNvPicPr>
            <a:picLocks noChangeAspect="1"/>
          </p:cNvPicPr>
          <p:nvPr/>
        </p:nvPicPr>
        <p:blipFill>
          <a:blip r:embed="rId7"/>
          <a:stretch>
            <a:fillRect/>
          </a:stretch>
        </p:blipFill>
        <p:spPr>
          <a:xfrm>
            <a:off x="4826842" y="890889"/>
            <a:ext cx="285031" cy="396564"/>
          </a:xfrm>
          <a:prstGeom prst="rect">
            <a:avLst/>
          </a:prstGeom>
        </p:spPr>
      </p:pic>
      <p:pic>
        <p:nvPicPr>
          <p:cNvPr id="17" name="Picture 16"/>
          <p:cNvPicPr>
            <a:picLocks noChangeAspect="1"/>
          </p:cNvPicPr>
          <p:nvPr/>
        </p:nvPicPr>
        <p:blipFill>
          <a:blip r:embed="rId8"/>
          <a:stretch>
            <a:fillRect/>
          </a:stretch>
        </p:blipFill>
        <p:spPr>
          <a:xfrm>
            <a:off x="5228510" y="1021668"/>
            <a:ext cx="171450" cy="180975"/>
          </a:xfrm>
          <a:prstGeom prst="rect">
            <a:avLst/>
          </a:prstGeom>
        </p:spPr>
      </p:pic>
      <p:pic>
        <p:nvPicPr>
          <p:cNvPr id="18" name="Picture 17"/>
          <p:cNvPicPr>
            <a:picLocks noChangeAspect="1"/>
          </p:cNvPicPr>
          <p:nvPr/>
        </p:nvPicPr>
        <p:blipFill>
          <a:blip r:embed="rId8"/>
          <a:stretch>
            <a:fillRect/>
          </a:stretch>
        </p:blipFill>
        <p:spPr>
          <a:xfrm>
            <a:off x="11011990" y="4944607"/>
            <a:ext cx="171450" cy="180975"/>
          </a:xfrm>
          <a:prstGeom prst="rect">
            <a:avLst/>
          </a:prstGeom>
        </p:spPr>
      </p:pic>
      <p:pic>
        <p:nvPicPr>
          <p:cNvPr id="19" name="Picture 18"/>
          <p:cNvPicPr>
            <a:picLocks noChangeAspect="1"/>
          </p:cNvPicPr>
          <p:nvPr/>
        </p:nvPicPr>
        <p:blipFill>
          <a:blip r:embed="rId7"/>
          <a:stretch>
            <a:fillRect/>
          </a:stretch>
        </p:blipFill>
        <p:spPr>
          <a:xfrm>
            <a:off x="11216779" y="4836812"/>
            <a:ext cx="285031" cy="396564"/>
          </a:xfrm>
          <a:prstGeom prst="rect">
            <a:avLst/>
          </a:prstGeom>
        </p:spPr>
      </p:pic>
    </p:spTree>
    <p:extLst>
      <p:ext uri="{BB962C8B-B14F-4D97-AF65-F5344CB8AC3E}">
        <p14:creationId xmlns:p14="http://schemas.microsoft.com/office/powerpoint/2010/main" val="415807475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258</a:t>
            </a:fld>
            <a:endParaRPr lang="en-AU"/>
          </a:p>
        </p:txBody>
      </p:sp>
      <p:pic>
        <p:nvPicPr>
          <p:cNvPr id="4" name="Picture 3"/>
          <p:cNvPicPr>
            <a:picLocks noChangeAspect="1"/>
          </p:cNvPicPr>
          <p:nvPr/>
        </p:nvPicPr>
        <p:blipFill>
          <a:blip r:embed="rId2"/>
          <a:stretch>
            <a:fillRect/>
          </a:stretch>
        </p:blipFill>
        <p:spPr>
          <a:xfrm>
            <a:off x="89966" y="1249464"/>
            <a:ext cx="12102034" cy="1663553"/>
          </a:xfrm>
          <a:prstGeom prst="rect">
            <a:avLst/>
          </a:prstGeom>
        </p:spPr>
      </p:pic>
      <p:sp>
        <p:nvSpPr>
          <p:cNvPr id="5" name="TextBox 4"/>
          <p:cNvSpPr txBox="1"/>
          <p:nvPr/>
        </p:nvSpPr>
        <p:spPr>
          <a:xfrm>
            <a:off x="89966" y="272803"/>
            <a:ext cx="4101192" cy="584775"/>
          </a:xfrm>
          <a:prstGeom prst="rect">
            <a:avLst/>
          </a:prstGeom>
          <a:noFill/>
        </p:spPr>
        <p:txBody>
          <a:bodyPr wrap="square" rtlCol="0">
            <a:spAutoFit/>
          </a:bodyPr>
          <a:lstStyle/>
          <a:p>
            <a:r>
              <a:rPr lang="en-US" sz="3200" b="1" u="sng" dirty="0" smtClean="0">
                <a:solidFill>
                  <a:srgbClr val="00B050"/>
                </a:solidFill>
              </a:rPr>
              <a:t>Diagonalizable Matrix</a:t>
            </a:r>
            <a:endParaRPr lang="en-US" sz="3200" b="1" u="sng" dirty="0">
              <a:solidFill>
                <a:srgbClr val="00B050"/>
              </a:solidFill>
            </a:endParaRPr>
          </a:p>
        </p:txBody>
      </p:sp>
      <p:sp>
        <p:nvSpPr>
          <p:cNvPr id="6" name="TextBox 5"/>
          <p:cNvSpPr txBox="1"/>
          <p:nvPr/>
        </p:nvSpPr>
        <p:spPr>
          <a:xfrm>
            <a:off x="339634" y="3304903"/>
            <a:ext cx="718457" cy="523220"/>
          </a:xfrm>
          <a:prstGeom prst="rect">
            <a:avLst/>
          </a:prstGeom>
          <a:noFill/>
        </p:spPr>
        <p:txBody>
          <a:bodyPr wrap="square" rtlCol="0">
            <a:spAutoFit/>
          </a:bodyPr>
          <a:lstStyle/>
          <a:p>
            <a:r>
              <a:rPr lang="en-US" sz="2800" dirty="0" err="1" smtClean="0"/>
              <a:t>e.g</a:t>
            </a:r>
            <a:endParaRPr lang="en-US" sz="2800" dirty="0"/>
          </a:p>
        </p:txBody>
      </p:sp>
      <p:pic>
        <p:nvPicPr>
          <p:cNvPr id="7" name="Picture 6"/>
          <p:cNvPicPr>
            <a:picLocks noChangeAspect="1"/>
          </p:cNvPicPr>
          <p:nvPr/>
        </p:nvPicPr>
        <p:blipFill>
          <a:blip r:embed="rId3"/>
          <a:stretch>
            <a:fillRect/>
          </a:stretch>
        </p:blipFill>
        <p:spPr>
          <a:xfrm>
            <a:off x="1220522" y="3520785"/>
            <a:ext cx="902205" cy="871622"/>
          </a:xfrm>
          <a:prstGeom prst="rect">
            <a:avLst/>
          </a:prstGeom>
        </p:spPr>
      </p:pic>
      <p:pic>
        <p:nvPicPr>
          <p:cNvPr id="8" name="Picture 7"/>
          <p:cNvPicPr>
            <a:picLocks noChangeAspect="1"/>
          </p:cNvPicPr>
          <p:nvPr/>
        </p:nvPicPr>
        <p:blipFill>
          <a:blip r:embed="rId4"/>
          <a:stretch>
            <a:fillRect/>
          </a:stretch>
        </p:blipFill>
        <p:spPr>
          <a:xfrm>
            <a:off x="2122727" y="3277612"/>
            <a:ext cx="2436565" cy="1461939"/>
          </a:xfrm>
          <a:prstGeom prst="rect">
            <a:avLst/>
          </a:prstGeom>
        </p:spPr>
      </p:pic>
      <p:sp>
        <p:nvSpPr>
          <p:cNvPr id="9" name="TextBox 8"/>
          <p:cNvSpPr txBox="1"/>
          <p:nvPr/>
        </p:nvSpPr>
        <p:spPr>
          <a:xfrm>
            <a:off x="4833257" y="3566513"/>
            <a:ext cx="3304903" cy="523220"/>
          </a:xfrm>
          <a:prstGeom prst="rect">
            <a:avLst/>
          </a:prstGeom>
          <a:noFill/>
        </p:spPr>
        <p:txBody>
          <a:bodyPr wrap="square" rtlCol="0">
            <a:spAutoFit/>
          </a:bodyPr>
          <a:lstStyle/>
          <a:p>
            <a:r>
              <a:rPr lang="en-US" sz="2800" b="1" dirty="0" smtClean="0">
                <a:solidFill>
                  <a:srgbClr val="00B050"/>
                </a:solidFill>
              </a:rPr>
              <a:t>is diagonalizable</a:t>
            </a:r>
            <a:endParaRPr lang="en-US" sz="2800" b="1" dirty="0">
              <a:solidFill>
                <a:srgbClr val="00B050"/>
              </a:solidFill>
            </a:endParaRPr>
          </a:p>
        </p:txBody>
      </p:sp>
      <p:sp>
        <p:nvSpPr>
          <p:cNvPr id="10" name="TextBox 9"/>
          <p:cNvSpPr txBox="1"/>
          <p:nvPr/>
        </p:nvSpPr>
        <p:spPr>
          <a:xfrm>
            <a:off x="339634" y="5283069"/>
            <a:ext cx="4833257" cy="461665"/>
          </a:xfrm>
          <a:prstGeom prst="rect">
            <a:avLst/>
          </a:prstGeom>
          <a:noFill/>
        </p:spPr>
        <p:txBody>
          <a:bodyPr wrap="square" rtlCol="0">
            <a:spAutoFit/>
          </a:bodyPr>
          <a:lstStyle/>
          <a:p>
            <a:r>
              <a:rPr lang="en-US" sz="2400" dirty="0" smtClean="0">
                <a:solidFill>
                  <a:srgbClr val="0070C0"/>
                </a:solidFill>
              </a:rPr>
              <a:t>A is similar to the diagonal matrix </a:t>
            </a:r>
            <a:endParaRPr lang="en-US" sz="2400" dirty="0">
              <a:solidFill>
                <a:srgbClr val="0070C0"/>
              </a:solidFill>
            </a:endParaRPr>
          </a:p>
        </p:txBody>
      </p:sp>
      <p:pic>
        <p:nvPicPr>
          <p:cNvPr id="11" name="Picture 10"/>
          <p:cNvPicPr>
            <a:picLocks noChangeAspect="1"/>
          </p:cNvPicPr>
          <p:nvPr/>
        </p:nvPicPr>
        <p:blipFill>
          <a:blip r:embed="rId5"/>
          <a:stretch>
            <a:fillRect/>
          </a:stretch>
        </p:blipFill>
        <p:spPr>
          <a:xfrm>
            <a:off x="4831518" y="4635245"/>
            <a:ext cx="1957082" cy="1664980"/>
          </a:xfrm>
          <a:prstGeom prst="rect">
            <a:avLst/>
          </a:prstGeom>
        </p:spPr>
      </p:pic>
      <p:sp>
        <p:nvSpPr>
          <p:cNvPr id="12" name="TextBox 11"/>
          <p:cNvSpPr txBox="1"/>
          <p:nvPr/>
        </p:nvSpPr>
        <p:spPr>
          <a:xfrm>
            <a:off x="7060826" y="5189433"/>
            <a:ext cx="3271894" cy="369332"/>
          </a:xfrm>
          <a:prstGeom prst="rect">
            <a:avLst/>
          </a:prstGeom>
          <a:noFill/>
        </p:spPr>
        <p:txBody>
          <a:bodyPr wrap="square" rtlCol="0">
            <a:spAutoFit/>
          </a:bodyPr>
          <a:lstStyle/>
          <a:p>
            <a:r>
              <a:rPr lang="en-US" b="1" dirty="0" smtClean="0"/>
              <a:t>( Detail in previous Slide)</a:t>
            </a:r>
            <a:endParaRPr lang="en-US" b="1" dirty="0"/>
          </a:p>
        </p:txBody>
      </p:sp>
    </p:spTree>
    <p:extLst>
      <p:ext uri="{BB962C8B-B14F-4D97-AF65-F5344CB8AC3E}">
        <p14:creationId xmlns:p14="http://schemas.microsoft.com/office/powerpoint/2010/main" val="404905849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259</a:t>
            </a:fld>
            <a:endParaRPr lang="en-AU"/>
          </a:p>
        </p:txBody>
      </p:sp>
      <p:sp>
        <p:nvSpPr>
          <p:cNvPr id="7" name="Rounded Rectangle 6"/>
          <p:cNvSpPr/>
          <p:nvPr/>
        </p:nvSpPr>
        <p:spPr>
          <a:xfrm>
            <a:off x="336866" y="1319349"/>
            <a:ext cx="11521440" cy="21945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548482" y="1530876"/>
            <a:ext cx="11098207" cy="1734837"/>
          </a:xfrm>
          <a:prstGeom prst="rect">
            <a:avLst/>
          </a:prstGeom>
        </p:spPr>
      </p:pic>
    </p:spTree>
    <p:extLst>
      <p:ext uri="{BB962C8B-B14F-4D97-AF65-F5344CB8AC3E}">
        <p14:creationId xmlns:p14="http://schemas.microsoft.com/office/powerpoint/2010/main" val="29323235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a:t>
            </a:fld>
            <a:endParaRPr lang="en-AU"/>
          </a:p>
        </p:txBody>
      </p:sp>
      <p:pic>
        <p:nvPicPr>
          <p:cNvPr id="4" name="Picture 3"/>
          <p:cNvPicPr>
            <a:picLocks noChangeAspect="1"/>
          </p:cNvPicPr>
          <p:nvPr/>
        </p:nvPicPr>
        <p:blipFill>
          <a:blip r:embed="rId2"/>
          <a:stretch>
            <a:fillRect/>
          </a:stretch>
        </p:blipFill>
        <p:spPr>
          <a:xfrm>
            <a:off x="283336" y="96985"/>
            <a:ext cx="2846230" cy="1002817"/>
          </a:xfrm>
          <a:prstGeom prst="rect">
            <a:avLst/>
          </a:prstGeom>
        </p:spPr>
      </p:pic>
      <p:cxnSp>
        <p:nvCxnSpPr>
          <p:cNvPr id="5" name="Straight Connector 4"/>
          <p:cNvCxnSpPr/>
          <p:nvPr/>
        </p:nvCxnSpPr>
        <p:spPr>
          <a:xfrm flipV="1">
            <a:off x="408283" y="824248"/>
            <a:ext cx="2450844" cy="35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11421" y="1099802"/>
            <a:ext cx="10901062" cy="1517364"/>
          </a:xfrm>
          <a:prstGeom prst="rect">
            <a:avLst/>
          </a:prstGeom>
        </p:spPr>
      </p:pic>
      <p:pic>
        <p:nvPicPr>
          <p:cNvPr id="8" name="Picture 7"/>
          <p:cNvPicPr>
            <a:picLocks noChangeAspect="1"/>
          </p:cNvPicPr>
          <p:nvPr/>
        </p:nvPicPr>
        <p:blipFill>
          <a:blip r:embed="rId4"/>
          <a:stretch>
            <a:fillRect/>
          </a:stretch>
        </p:blipFill>
        <p:spPr>
          <a:xfrm>
            <a:off x="397627" y="2889134"/>
            <a:ext cx="9978799" cy="3401863"/>
          </a:xfrm>
          <a:prstGeom prst="rect">
            <a:avLst/>
          </a:prstGeom>
        </p:spPr>
      </p:pic>
    </p:spTree>
    <p:extLst>
      <p:ext uri="{BB962C8B-B14F-4D97-AF65-F5344CB8AC3E}">
        <p14:creationId xmlns:p14="http://schemas.microsoft.com/office/powerpoint/2010/main" val="1203360154"/>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260</a:t>
            </a:fld>
            <a:endParaRPr lang="en-AU"/>
          </a:p>
        </p:txBody>
      </p:sp>
      <p:sp>
        <p:nvSpPr>
          <p:cNvPr id="5" name="Rounded Rectangle 4"/>
          <p:cNvSpPr/>
          <p:nvPr/>
        </p:nvSpPr>
        <p:spPr>
          <a:xfrm>
            <a:off x="142308" y="130629"/>
            <a:ext cx="11910558" cy="607422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457200" y="630570"/>
            <a:ext cx="11194868" cy="4986151"/>
          </a:xfrm>
          <a:prstGeom prst="rect">
            <a:avLst/>
          </a:prstGeom>
        </p:spPr>
      </p:pic>
    </p:spTree>
    <p:extLst>
      <p:ext uri="{BB962C8B-B14F-4D97-AF65-F5344CB8AC3E}">
        <p14:creationId xmlns:p14="http://schemas.microsoft.com/office/powerpoint/2010/main" val="165144666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261</a:t>
            </a:fld>
            <a:endParaRPr lang="en-AU"/>
          </a:p>
        </p:txBody>
      </p:sp>
      <p:pic>
        <p:nvPicPr>
          <p:cNvPr id="4" name="Picture 3"/>
          <p:cNvPicPr>
            <a:picLocks noChangeAspect="1"/>
          </p:cNvPicPr>
          <p:nvPr/>
        </p:nvPicPr>
        <p:blipFill>
          <a:blip r:embed="rId2"/>
          <a:stretch>
            <a:fillRect/>
          </a:stretch>
        </p:blipFill>
        <p:spPr>
          <a:xfrm>
            <a:off x="197199" y="898801"/>
            <a:ext cx="7691030" cy="2033560"/>
          </a:xfrm>
          <a:prstGeom prst="rect">
            <a:avLst/>
          </a:prstGeom>
        </p:spPr>
      </p:pic>
      <p:sp>
        <p:nvSpPr>
          <p:cNvPr id="5" name="TextBox 4"/>
          <p:cNvSpPr txBox="1"/>
          <p:nvPr/>
        </p:nvSpPr>
        <p:spPr>
          <a:xfrm>
            <a:off x="197200" y="191316"/>
            <a:ext cx="3450509"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13" name="Picture 12"/>
          <p:cNvPicPr>
            <a:picLocks noChangeAspect="1"/>
          </p:cNvPicPr>
          <p:nvPr/>
        </p:nvPicPr>
        <p:blipFill>
          <a:blip r:embed="rId3"/>
          <a:stretch>
            <a:fillRect/>
          </a:stretch>
        </p:blipFill>
        <p:spPr>
          <a:xfrm>
            <a:off x="197200" y="3519809"/>
            <a:ext cx="11794503" cy="653078"/>
          </a:xfrm>
          <a:prstGeom prst="rect">
            <a:avLst/>
          </a:prstGeom>
        </p:spPr>
      </p:pic>
      <p:pic>
        <p:nvPicPr>
          <p:cNvPr id="14" name="Picture 13"/>
          <p:cNvPicPr>
            <a:picLocks noChangeAspect="1"/>
          </p:cNvPicPr>
          <p:nvPr/>
        </p:nvPicPr>
        <p:blipFill>
          <a:blip r:embed="rId4"/>
          <a:stretch>
            <a:fillRect/>
          </a:stretch>
        </p:blipFill>
        <p:spPr>
          <a:xfrm>
            <a:off x="358956" y="4428309"/>
            <a:ext cx="4108542" cy="446969"/>
          </a:xfrm>
          <a:prstGeom prst="rect">
            <a:avLst/>
          </a:prstGeom>
        </p:spPr>
      </p:pic>
      <p:pic>
        <p:nvPicPr>
          <p:cNvPr id="15" name="Picture 14"/>
          <p:cNvPicPr>
            <a:picLocks noChangeAspect="1"/>
          </p:cNvPicPr>
          <p:nvPr/>
        </p:nvPicPr>
        <p:blipFill>
          <a:blip r:embed="rId5"/>
          <a:stretch>
            <a:fillRect/>
          </a:stretch>
        </p:blipFill>
        <p:spPr>
          <a:xfrm>
            <a:off x="197199" y="5130700"/>
            <a:ext cx="6242789" cy="469609"/>
          </a:xfrm>
          <a:prstGeom prst="rect">
            <a:avLst/>
          </a:prstGeom>
        </p:spPr>
      </p:pic>
      <p:pic>
        <p:nvPicPr>
          <p:cNvPr id="16" name="Picture 15"/>
          <p:cNvPicPr>
            <a:picLocks noChangeAspect="1"/>
          </p:cNvPicPr>
          <p:nvPr/>
        </p:nvPicPr>
        <p:blipFill>
          <a:blip r:embed="rId6"/>
          <a:stretch>
            <a:fillRect/>
          </a:stretch>
        </p:blipFill>
        <p:spPr>
          <a:xfrm>
            <a:off x="6439988" y="5130700"/>
            <a:ext cx="5355772" cy="469609"/>
          </a:xfrm>
          <a:prstGeom prst="rect">
            <a:avLst/>
          </a:prstGeom>
        </p:spPr>
      </p:pic>
    </p:spTree>
    <p:extLst>
      <p:ext uri="{BB962C8B-B14F-4D97-AF65-F5344CB8AC3E}">
        <p14:creationId xmlns:p14="http://schemas.microsoft.com/office/powerpoint/2010/main" val="63862630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262</a:t>
            </a:fld>
            <a:endParaRPr lang="en-AU"/>
          </a:p>
        </p:txBody>
      </p:sp>
      <p:pic>
        <p:nvPicPr>
          <p:cNvPr id="5" name="Picture 4"/>
          <p:cNvPicPr>
            <a:picLocks noChangeAspect="1"/>
          </p:cNvPicPr>
          <p:nvPr/>
        </p:nvPicPr>
        <p:blipFill>
          <a:blip r:embed="rId2"/>
          <a:stretch>
            <a:fillRect/>
          </a:stretch>
        </p:blipFill>
        <p:spPr>
          <a:xfrm>
            <a:off x="378823" y="607620"/>
            <a:ext cx="2265860" cy="538832"/>
          </a:xfrm>
          <a:prstGeom prst="rect">
            <a:avLst/>
          </a:prstGeom>
        </p:spPr>
      </p:pic>
      <p:pic>
        <p:nvPicPr>
          <p:cNvPr id="6" name="Picture 5"/>
          <p:cNvPicPr>
            <a:picLocks noChangeAspect="1"/>
          </p:cNvPicPr>
          <p:nvPr/>
        </p:nvPicPr>
        <p:blipFill>
          <a:blip r:embed="rId3"/>
          <a:stretch>
            <a:fillRect/>
          </a:stretch>
        </p:blipFill>
        <p:spPr>
          <a:xfrm>
            <a:off x="4049486" y="607620"/>
            <a:ext cx="2037011" cy="1531002"/>
          </a:xfrm>
          <a:prstGeom prst="rect">
            <a:avLst/>
          </a:prstGeom>
        </p:spPr>
      </p:pic>
      <p:pic>
        <p:nvPicPr>
          <p:cNvPr id="7" name="Picture 6"/>
          <p:cNvPicPr>
            <a:picLocks noChangeAspect="1"/>
          </p:cNvPicPr>
          <p:nvPr/>
        </p:nvPicPr>
        <p:blipFill>
          <a:blip r:embed="rId4"/>
          <a:stretch>
            <a:fillRect/>
          </a:stretch>
        </p:blipFill>
        <p:spPr>
          <a:xfrm>
            <a:off x="167846" y="2303235"/>
            <a:ext cx="11837302" cy="812968"/>
          </a:xfrm>
          <a:prstGeom prst="rect">
            <a:avLst/>
          </a:prstGeom>
        </p:spPr>
      </p:pic>
      <p:pic>
        <p:nvPicPr>
          <p:cNvPr id="8" name="Picture 7"/>
          <p:cNvPicPr>
            <a:picLocks noChangeAspect="1"/>
          </p:cNvPicPr>
          <p:nvPr/>
        </p:nvPicPr>
        <p:blipFill>
          <a:blip r:embed="rId5"/>
          <a:stretch>
            <a:fillRect/>
          </a:stretch>
        </p:blipFill>
        <p:spPr>
          <a:xfrm>
            <a:off x="1713909" y="3613885"/>
            <a:ext cx="10121286" cy="1868319"/>
          </a:xfrm>
          <a:prstGeom prst="rect">
            <a:avLst/>
          </a:prstGeom>
        </p:spPr>
      </p:pic>
    </p:spTree>
    <p:extLst>
      <p:ext uri="{BB962C8B-B14F-4D97-AF65-F5344CB8AC3E}">
        <p14:creationId xmlns:p14="http://schemas.microsoft.com/office/powerpoint/2010/main" val="41472547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263</a:t>
            </a:fld>
            <a:endParaRPr lang="en-AU"/>
          </a:p>
        </p:txBody>
      </p:sp>
      <p:pic>
        <p:nvPicPr>
          <p:cNvPr id="4" name="Picture 3"/>
          <p:cNvPicPr>
            <a:picLocks noChangeAspect="1"/>
          </p:cNvPicPr>
          <p:nvPr/>
        </p:nvPicPr>
        <p:blipFill>
          <a:blip r:embed="rId2"/>
          <a:stretch>
            <a:fillRect/>
          </a:stretch>
        </p:blipFill>
        <p:spPr>
          <a:xfrm>
            <a:off x="195631" y="404569"/>
            <a:ext cx="9131249" cy="2568628"/>
          </a:xfrm>
          <a:prstGeom prst="rect">
            <a:avLst/>
          </a:prstGeom>
        </p:spPr>
      </p:pic>
      <p:pic>
        <p:nvPicPr>
          <p:cNvPr id="5" name="Picture 4"/>
          <p:cNvPicPr>
            <a:picLocks noChangeAspect="1"/>
          </p:cNvPicPr>
          <p:nvPr/>
        </p:nvPicPr>
        <p:blipFill>
          <a:blip r:embed="rId3"/>
          <a:stretch>
            <a:fillRect/>
          </a:stretch>
        </p:blipFill>
        <p:spPr>
          <a:xfrm>
            <a:off x="326260" y="3589913"/>
            <a:ext cx="7824964" cy="623345"/>
          </a:xfrm>
          <a:prstGeom prst="rect">
            <a:avLst/>
          </a:prstGeom>
        </p:spPr>
      </p:pic>
      <p:pic>
        <p:nvPicPr>
          <p:cNvPr id="6" name="Picture 5"/>
          <p:cNvPicPr>
            <a:picLocks noChangeAspect="1"/>
          </p:cNvPicPr>
          <p:nvPr/>
        </p:nvPicPr>
        <p:blipFill>
          <a:blip r:embed="rId4"/>
          <a:stretch>
            <a:fillRect/>
          </a:stretch>
        </p:blipFill>
        <p:spPr>
          <a:xfrm>
            <a:off x="2246759" y="4677819"/>
            <a:ext cx="5080353" cy="710953"/>
          </a:xfrm>
          <a:prstGeom prst="rect">
            <a:avLst/>
          </a:prstGeom>
        </p:spPr>
      </p:pic>
    </p:spTree>
    <p:extLst>
      <p:ext uri="{BB962C8B-B14F-4D97-AF65-F5344CB8AC3E}">
        <p14:creationId xmlns:p14="http://schemas.microsoft.com/office/powerpoint/2010/main" val="364023954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264</a:t>
            </a:fld>
            <a:endParaRPr lang="en-AU"/>
          </a:p>
        </p:txBody>
      </p:sp>
      <p:pic>
        <p:nvPicPr>
          <p:cNvPr id="4" name="Picture 3"/>
          <p:cNvPicPr>
            <a:picLocks noChangeAspect="1"/>
          </p:cNvPicPr>
          <p:nvPr/>
        </p:nvPicPr>
        <p:blipFill>
          <a:blip r:embed="rId2"/>
          <a:stretch>
            <a:fillRect/>
          </a:stretch>
        </p:blipFill>
        <p:spPr>
          <a:xfrm>
            <a:off x="334540" y="444137"/>
            <a:ext cx="11653547" cy="2076993"/>
          </a:xfrm>
          <a:prstGeom prst="rect">
            <a:avLst/>
          </a:prstGeom>
        </p:spPr>
      </p:pic>
      <p:pic>
        <p:nvPicPr>
          <p:cNvPr id="5" name="Picture 4"/>
          <p:cNvPicPr>
            <a:picLocks noChangeAspect="1"/>
          </p:cNvPicPr>
          <p:nvPr/>
        </p:nvPicPr>
        <p:blipFill>
          <a:blip r:embed="rId3"/>
          <a:stretch>
            <a:fillRect/>
          </a:stretch>
        </p:blipFill>
        <p:spPr>
          <a:xfrm>
            <a:off x="26100" y="3061401"/>
            <a:ext cx="8482889" cy="2191537"/>
          </a:xfrm>
          <a:prstGeom prst="rect">
            <a:avLst/>
          </a:prstGeom>
        </p:spPr>
      </p:pic>
      <p:pic>
        <p:nvPicPr>
          <p:cNvPr id="6" name="Picture 5"/>
          <p:cNvPicPr>
            <a:picLocks noChangeAspect="1"/>
          </p:cNvPicPr>
          <p:nvPr/>
        </p:nvPicPr>
        <p:blipFill>
          <a:blip r:embed="rId4"/>
          <a:stretch>
            <a:fillRect/>
          </a:stretch>
        </p:blipFill>
        <p:spPr>
          <a:xfrm>
            <a:off x="709884" y="5514554"/>
            <a:ext cx="3829259" cy="422000"/>
          </a:xfrm>
          <a:prstGeom prst="rect">
            <a:avLst/>
          </a:prstGeom>
        </p:spPr>
      </p:pic>
    </p:spTree>
    <p:extLst>
      <p:ext uri="{BB962C8B-B14F-4D97-AF65-F5344CB8AC3E}">
        <p14:creationId xmlns:p14="http://schemas.microsoft.com/office/powerpoint/2010/main" val="332013167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265</a:t>
            </a:fld>
            <a:endParaRPr lang="en-AU"/>
          </a:p>
        </p:txBody>
      </p:sp>
      <p:pic>
        <p:nvPicPr>
          <p:cNvPr id="4" name="Picture 3"/>
          <p:cNvPicPr>
            <a:picLocks noChangeAspect="1"/>
          </p:cNvPicPr>
          <p:nvPr/>
        </p:nvPicPr>
        <p:blipFill>
          <a:blip r:embed="rId2"/>
          <a:stretch>
            <a:fillRect/>
          </a:stretch>
        </p:blipFill>
        <p:spPr>
          <a:xfrm>
            <a:off x="1998329" y="428010"/>
            <a:ext cx="5218152" cy="720297"/>
          </a:xfrm>
          <a:prstGeom prst="rect">
            <a:avLst/>
          </a:prstGeom>
        </p:spPr>
      </p:pic>
      <p:pic>
        <p:nvPicPr>
          <p:cNvPr id="5" name="Picture 4"/>
          <p:cNvPicPr>
            <a:picLocks noChangeAspect="1"/>
          </p:cNvPicPr>
          <p:nvPr/>
        </p:nvPicPr>
        <p:blipFill>
          <a:blip r:embed="rId3"/>
          <a:stretch>
            <a:fillRect/>
          </a:stretch>
        </p:blipFill>
        <p:spPr>
          <a:xfrm>
            <a:off x="155611" y="1345474"/>
            <a:ext cx="11713677" cy="2090057"/>
          </a:xfrm>
          <a:prstGeom prst="rect">
            <a:avLst/>
          </a:prstGeom>
        </p:spPr>
      </p:pic>
      <p:pic>
        <p:nvPicPr>
          <p:cNvPr id="6" name="Picture 5"/>
          <p:cNvPicPr>
            <a:picLocks noChangeAspect="1"/>
          </p:cNvPicPr>
          <p:nvPr/>
        </p:nvPicPr>
        <p:blipFill>
          <a:blip r:embed="rId4"/>
          <a:stretch>
            <a:fillRect/>
          </a:stretch>
        </p:blipFill>
        <p:spPr>
          <a:xfrm>
            <a:off x="155611" y="4483624"/>
            <a:ext cx="7636142" cy="480261"/>
          </a:xfrm>
          <a:prstGeom prst="rect">
            <a:avLst/>
          </a:prstGeom>
        </p:spPr>
      </p:pic>
    </p:spTree>
    <p:extLst>
      <p:ext uri="{BB962C8B-B14F-4D97-AF65-F5344CB8AC3E}">
        <p14:creationId xmlns:p14="http://schemas.microsoft.com/office/powerpoint/2010/main" val="1737708756"/>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266</a:t>
            </a:fld>
            <a:endParaRPr lang="en-AU"/>
          </a:p>
        </p:txBody>
      </p:sp>
      <p:pic>
        <p:nvPicPr>
          <p:cNvPr id="4" name="Picture 3"/>
          <p:cNvPicPr>
            <a:picLocks noChangeAspect="1"/>
          </p:cNvPicPr>
          <p:nvPr/>
        </p:nvPicPr>
        <p:blipFill>
          <a:blip r:embed="rId2"/>
          <a:stretch>
            <a:fillRect/>
          </a:stretch>
        </p:blipFill>
        <p:spPr>
          <a:xfrm>
            <a:off x="233582" y="300446"/>
            <a:ext cx="11124127" cy="2286000"/>
          </a:xfrm>
          <a:prstGeom prst="rect">
            <a:avLst/>
          </a:prstGeom>
        </p:spPr>
      </p:pic>
      <p:pic>
        <p:nvPicPr>
          <p:cNvPr id="6" name="Picture 5"/>
          <p:cNvPicPr>
            <a:picLocks noChangeAspect="1"/>
          </p:cNvPicPr>
          <p:nvPr/>
        </p:nvPicPr>
        <p:blipFill>
          <a:blip r:embed="rId3"/>
          <a:stretch>
            <a:fillRect/>
          </a:stretch>
        </p:blipFill>
        <p:spPr>
          <a:xfrm>
            <a:off x="645015" y="5478277"/>
            <a:ext cx="2561471" cy="506506"/>
          </a:xfrm>
          <a:prstGeom prst="rect">
            <a:avLst/>
          </a:prstGeom>
        </p:spPr>
      </p:pic>
      <p:pic>
        <p:nvPicPr>
          <p:cNvPr id="7" name="Picture 6"/>
          <p:cNvPicPr>
            <a:picLocks noChangeAspect="1"/>
          </p:cNvPicPr>
          <p:nvPr/>
        </p:nvPicPr>
        <p:blipFill>
          <a:blip r:embed="rId4"/>
          <a:stretch>
            <a:fillRect/>
          </a:stretch>
        </p:blipFill>
        <p:spPr>
          <a:xfrm>
            <a:off x="2591489" y="3538638"/>
            <a:ext cx="3874624" cy="1715701"/>
          </a:xfrm>
          <a:prstGeom prst="rect">
            <a:avLst/>
          </a:prstGeom>
        </p:spPr>
      </p:pic>
      <p:pic>
        <p:nvPicPr>
          <p:cNvPr id="8" name="Picture 7"/>
          <p:cNvPicPr>
            <a:picLocks noChangeAspect="1"/>
          </p:cNvPicPr>
          <p:nvPr/>
        </p:nvPicPr>
        <p:blipFill>
          <a:blip r:embed="rId5"/>
          <a:stretch>
            <a:fillRect/>
          </a:stretch>
        </p:blipFill>
        <p:spPr>
          <a:xfrm>
            <a:off x="347344" y="2701150"/>
            <a:ext cx="8161645" cy="613550"/>
          </a:xfrm>
          <a:prstGeom prst="rect">
            <a:avLst/>
          </a:prstGeom>
        </p:spPr>
      </p:pic>
    </p:spTree>
    <p:extLst>
      <p:ext uri="{BB962C8B-B14F-4D97-AF65-F5344CB8AC3E}">
        <p14:creationId xmlns:p14="http://schemas.microsoft.com/office/powerpoint/2010/main" val="257947783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267</a:t>
            </a:fld>
            <a:endParaRPr lang="en-AU"/>
          </a:p>
        </p:txBody>
      </p:sp>
      <p:pic>
        <p:nvPicPr>
          <p:cNvPr id="4" name="Picture 3"/>
          <p:cNvPicPr>
            <a:picLocks noChangeAspect="1"/>
          </p:cNvPicPr>
          <p:nvPr/>
        </p:nvPicPr>
        <p:blipFill>
          <a:blip r:embed="rId2"/>
          <a:stretch>
            <a:fillRect/>
          </a:stretch>
        </p:blipFill>
        <p:spPr>
          <a:xfrm>
            <a:off x="313509" y="540055"/>
            <a:ext cx="1542097" cy="557228"/>
          </a:xfrm>
          <a:prstGeom prst="rect">
            <a:avLst/>
          </a:prstGeom>
        </p:spPr>
      </p:pic>
      <p:pic>
        <p:nvPicPr>
          <p:cNvPr id="5" name="Picture 4"/>
          <p:cNvPicPr>
            <a:picLocks noChangeAspect="1"/>
          </p:cNvPicPr>
          <p:nvPr/>
        </p:nvPicPr>
        <p:blipFill>
          <a:blip r:embed="rId3"/>
          <a:stretch>
            <a:fillRect/>
          </a:stretch>
        </p:blipFill>
        <p:spPr>
          <a:xfrm>
            <a:off x="152214" y="1097282"/>
            <a:ext cx="11890745" cy="1724296"/>
          </a:xfrm>
          <a:prstGeom prst="rect">
            <a:avLst/>
          </a:prstGeom>
        </p:spPr>
      </p:pic>
      <p:cxnSp>
        <p:nvCxnSpPr>
          <p:cNvPr id="6" name="Straight Connector 5"/>
          <p:cNvCxnSpPr/>
          <p:nvPr/>
        </p:nvCxnSpPr>
        <p:spPr>
          <a:xfrm>
            <a:off x="0" y="3131458"/>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985390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268</a:t>
            </a:fld>
            <a:endParaRPr lang="en-AU"/>
          </a:p>
        </p:txBody>
      </p:sp>
      <p:pic>
        <p:nvPicPr>
          <p:cNvPr id="5" name="Picture 4"/>
          <p:cNvPicPr>
            <a:picLocks noChangeAspect="1"/>
          </p:cNvPicPr>
          <p:nvPr/>
        </p:nvPicPr>
        <p:blipFill>
          <a:blip r:embed="rId2"/>
          <a:stretch>
            <a:fillRect/>
          </a:stretch>
        </p:blipFill>
        <p:spPr>
          <a:xfrm>
            <a:off x="2039062" y="309765"/>
            <a:ext cx="9024529" cy="635749"/>
          </a:xfrm>
          <a:prstGeom prst="rect">
            <a:avLst/>
          </a:prstGeom>
        </p:spPr>
      </p:pic>
      <p:pic>
        <p:nvPicPr>
          <p:cNvPr id="6" name="Picture 5"/>
          <p:cNvPicPr>
            <a:picLocks noChangeAspect="1"/>
          </p:cNvPicPr>
          <p:nvPr/>
        </p:nvPicPr>
        <p:blipFill>
          <a:blip r:embed="rId3"/>
          <a:stretch>
            <a:fillRect/>
          </a:stretch>
        </p:blipFill>
        <p:spPr>
          <a:xfrm>
            <a:off x="2928540" y="1036816"/>
            <a:ext cx="3443277" cy="2031057"/>
          </a:xfrm>
          <a:prstGeom prst="rect">
            <a:avLst/>
          </a:prstGeom>
        </p:spPr>
      </p:pic>
      <p:sp>
        <p:nvSpPr>
          <p:cNvPr id="7" name="TextBox 6"/>
          <p:cNvSpPr txBox="1"/>
          <p:nvPr/>
        </p:nvSpPr>
        <p:spPr>
          <a:xfrm>
            <a:off x="197200" y="191316"/>
            <a:ext cx="3450509"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4"/>
          <a:stretch>
            <a:fillRect/>
          </a:stretch>
        </p:blipFill>
        <p:spPr>
          <a:xfrm>
            <a:off x="176791" y="3414119"/>
            <a:ext cx="8332198" cy="577061"/>
          </a:xfrm>
          <a:prstGeom prst="rect">
            <a:avLst/>
          </a:prstGeom>
        </p:spPr>
      </p:pic>
      <p:pic>
        <p:nvPicPr>
          <p:cNvPr id="9" name="Picture 8"/>
          <p:cNvPicPr>
            <a:picLocks noChangeAspect="1"/>
          </p:cNvPicPr>
          <p:nvPr/>
        </p:nvPicPr>
        <p:blipFill>
          <a:blip r:embed="rId5"/>
          <a:stretch>
            <a:fillRect/>
          </a:stretch>
        </p:blipFill>
        <p:spPr>
          <a:xfrm>
            <a:off x="0" y="4185072"/>
            <a:ext cx="10319657" cy="1928345"/>
          </a:xfrm>
          <a:prstGeom prst="rect">
            <a:avLst/>
          </a:prstGeom>
        </p:spPr>
      </p:pic>
    </p:spTree>
    <p:extLst>
      <p:ext uri="{BB962C8B-B14F-4D97-AF65-F5344CB8AC3E}">
        <p14:creationId xmlns:p14="http://schemas.microsoft.com/office/powerpoint/2010/main" val="113945798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269</a:t>
            </a:fld>
            <a:endParaRPr lang="en-AU"/>
          </a:p>
        </p:txBody>
      </p:sp>
      <p:pic>
        <p:nvPicPr>
          <p:cNvPr id="5" name="Picture 4"/>
          <p:cNvPicPr>
            <a:picLocks noChangeAspect="1"/>
          </p:cNvPicPr>
          <p:nvPr/>
        </p:nvPicPr>
        <p:blipFill>
          <a:blip r:embed="rId2"/>
          <a:stretch>
            <a:fillRect/>
          </a:stretch>
        </p:blipFill>
        <p:spPr>
          <a:xfrm>
            <a:off x="405710" y="2059810"/>
            <a:ext cx="8751354" cy="638893"/>
          </a:xfrm>
          <a:prstGeom prst="rect">
            <a:avLst/>
          </a:prstGeom>
        </p:spPr>
      </p:pic>
      <p:pic>
        <p:nvPicPr>
          <p:cNvPr id="6" name="Picture 5"/>
          <p:cNvPicPr>
            <a:picLocks noChangeAspect="1"/>
          </p:cNvPicPr>
          <p:nvPr/>
        </p:nvPicPr>
        <p:blipFill>
          <a:blip r:embed="rId3"/>
          <a:stretch>
            <a:fillRect/>
          </a:stretch>
        </p:blipFill>
        <p:spPr>
          <a:xfrm>
            <a:off x="405710" y="383379"/>
            <a:ext cx="4767181" cy="425886"/>
          </a:xfrm>
          <a:prstGeom prst="rect">
            <a:avLst/>
          </a:prstGeom>
        </p:spPr>
      </p:pic>
      <p:pic>
        <p:nvPicPr>
          <p:cNvPr id="7" name="Picture 6"/>
          <p:cNvPicPr>
            <a:picLocks noChangeAspect="1"/>
          </p:cNvPicPr>
          <p:nvPr/>
        </p:nvPicPr>
        <p:blipFill>
          <a:blip r:embed="rId4"/>
          <a:stretch>
            <a:fillRect/>
          </a:stretch>
        </p:blipFill>
        <p:spPr>
          <a:xfrm>
            <a:off x="3424796" y="1224565"/>
            <a:ext cx="3496187" cy="603759"/>
          </a:xfrm>
          <a:prstGeom prst="rect">
            <a:avLst/>
          </a:prstGeom>
        </p:spPr>
      </p:pic>
      <p:pic>
        <p:nvPicPr>
          <p:cNvPr id="11" name="Picture 10"/>
          <p:cNvPicPr>
            <a:picLocks noChangeAspect="1"/>
          </p:cNvPicPr>
          <p:nvPr/>
        </p:nvPicPr>
        <p:blipFill>
          <a:blip r:embed="rId5"/>
          <a:stretch>
            <a:fillRect/>
          </a:stretch>
        </p:blipFill>
        <p:spPr>
          <a:xfrm>
            <a:off x="405710" y="3137191"/>
            <a:ext cx="4444684" cy="484623"/>
          </a:xfrm>
          <a:prstGeom prst="rect">
            <a:avLst/>
          </a:prstGeom>
        </p:spPr>
      </p:pic>
      <p:pic>
        <p:nvPicPr>
          <p:cNvPr id="12" name="Picture 11"/>
          <p:cNvPicPr>
            <a:picLocks noChangeAspect="1"/>
          </p:cNvPicPr>
          <p:nvPr/>
        </p:nvPicPr>
        <p:blipFill>
          <a:blip r:embed="rId6"/>
          <a:stretch>
            <a:fillRect/>
          </a:stretch>
        </p:blipFill>
        <p:spPr>
          <a:xfrm>
            <a:off x="1546488" y="3844745"/>
            <a:ext cx="7610576" cy="1961802"/>
          </a:xfrm>
          <a:prstGeom prst="rect">
            <a:avLst/>
          </a:prstGeom>
        </p:spPr>
      </p:pic>
    </p:spTree>
    <p:extLst>
      <p:ext uri="{BB962C8B-B14F-4D97-AF65-F5344CB8AC3E}">
        <p14:creationId xmlns:p14="http://schemas.microsoft.com/office/powerpoint/2010/main" val="3576673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a:t>
            </a:fld>
            <a:endParaRPr lang="en-AU"/>
          </a:p>
        </p:txBody>
      </p:sp>
      <p:pic>
        <p:nvPicPr>
          <p:cNvPr id="4" name="Picture 3"/>
          <p:cNvPicPr>
            <a:picLocks noChangeAspect="1"/>
          </p:cNvPicPr>
          <p:nvPr/>
        </p:nvPicPr>
        <p:blipFill>
          <a:blip r:embed="rId2"/>
          <a:stretch>
            <a:fillRect/>
          </a:stretch>
        </p:blipFill>
        <p:spPr>
          <a:xfrm>
            <a:off x="506194" y="334850"/>
            <a:ext cx="3885569" cy="552048"/>
          </a:xfrm>
          <a:prstGeom prst="rect">
            <a:avLst/>
          </a:prstGeom>
        </p:spPr>
      </p:pic>
      <p:pic>
        <p:nvPicPr>
          <p:cNvPr id="6" name="Picture 5"/>
          <p:cNvPicPr>
            <a:picLocks noChangeAspect="1"/>
          </p:cNvPicPr>
          <p:nvPr/>
        </p:nvPicPr>
        <p:blipFill>
          <a:blip r:embed="rId3"/>
          <a:stretch>
            <a:fillRect/>
          </a:stretch>
        </p:blipFill>
        <p:spPr>
          <a:xfrm>
            <a:off x="449049" y="1288192"/>
            <a:ext cx="5648538" cy="2300563"/>
          </a:xfrm>
          <a:prstGeom prst="rect">
            <a:avLst/>
          </a:prstGeom>
        </p:spPr>
      </p:pic>
      <p:cxnSp>
        <p:nvCxnSpPr>
          <p:cNvPr id="7" name="Straight Connector 6"/>
          <p:cNvCxnSpPr/>
          <p:nvPr/>
        </p:nvCxnSpPr>
        <p:spPr>
          <a:xfrm>
            <a:off x="506194" y="1056068"/>
            <a:ext cx="39885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587" y="3820878"/>
            <a:ext cx="12190413" cy="5542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140655"/>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270</a:t>
            </a:fld>
            <a:endParaRPr lang="en-AU"/>
          </a:p>
        </p:txBody>
      </p:sp>
      <p:pic>
        <p:nvPicPr>
          <p:cNvPr id="4" name="Picture 3"/>
          <p:cNvPicPr>
            <a:picLocks noChangeAspect="1"/>
          </p:cNvPicPr>
          <p:nvPr/>
        </p:nvPicPr>
        <p:blipFill>
          <a:blip r:embed="rId2"/>
          <a:stretch>
            <a:fillRect/>
          </a:stretch>
        </p:blipFill>
        <p:spPr>
          <a:xfrm>
            <a:off x="475980" y="520800"/>
            <a:ext cx="11243214" cy="811612"/>
          </a:xfrm>
          <a:prstGeom prst="rect">
            <a:avLst/>
          </a:prstGeom>
        </p:spPr>
      </p:pic>
      <p:cxnSp>
        <p:nvCxnSpPr>
          <p:cNvPr id="5" name="Straight Connector 4"/>
          <p:cNvCxnSpPr/>
          <p:nvPr/>
        </p:nvCxnSpPr>
        <p:spPr>
          <a:xfrm>
            <a:off x="1587" y="1603104"/>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0979175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271</a:t>
            </a:fld>
            <a:endParaRPr lang="en-AU"/>
          </a:p>
        </p:txBody>
      </p:sp>
      <p:pic>
        <p:nvPicPr>
          <p:cNvPr id="4" name="Picture 3"/>
          <p:cNvPicPr>
            <a:picLocks noChangeAspect="1"/>
          </p:cNvPicPr>
          <p:nvPr/>
        </p:nvPicPr>
        <p:blipFill>
          <a:blip r:embed="rId2"/>
          <a:stretch>
            <a:fillRect/>
          </a:stretch>
        </p:blipFill>
        <p:spPr>
          <a:xfrm>
            <a:off x="161723" y="1123407"/>
            <a:ext cx="11706330" cy="228600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0" y="896624"/>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7994600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272</a:t>
            </a:fld>
            <a:endParaRPr lang="en-AU"/>
          </a:p>
        </p:txBody>
      </p:sp>
      <p:pic>
        <p:nvPicPr>
          <p:cNvPr id="4" name="Picture 3"/>
          <p:cNvPicPr>
            <a:picLocks noChangeAspect="1"/>
          </p:cNvPicPr>
          <p:nvPr/>
        </p:nvPicPr>
        <p:blipFill>
          <a:blip r:embed="rId2"/>
          <a:stretch>
            <a:fillRect/>
          </a:stretch>
        </p:blipFill>
        <p:spPr>
          <a:xfrm>
            <a:off x="441417" y="261799"/>
            <a:ext cx="4714193" cy="1450521"/>
          </a:xfrm>
          <a:prstGeom prst="rect">
            <a:avLst/>
          </a:prstGeom>
        </p:spPr>
      </p:pic>
      <p:cxnSp>
        <p:nvCxnSpPr>
          <p:cNvPr id="5" name="Straight Connector 4"/>
          <p:cNvCxnSpPr/>
          <p:nvPr/>
        </p:nvCxnSpPr>
        <p:spPr>
          <a:xfrm>
            <a:off x="315399" y="1555564"/>
            <a:ext cx="4840211" cy="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199707" y="1788321"/>
            <a:ext cx="11795760" cy="1301003"/>
          </a:xfrm>
          <a:prstGeom prst="rect">
            <a:avLst/>
          </a:prstGeom>
        </p:spPr>
      </p:pic>
      <p:pic>
        <p:nvPicPr>
          <p:cNvPr id="9" name="Picture 8"/>
          <p:cNvPicPr>
            <a:picLocks noChangeAspect="1"/>
          </p:cNvPicPr>
          <p:nvPr/>
        </p:nvPicPr>
        <p:blipFill>
          <a:blip r:embed="rId4"/>
          <a:stretch>
            <a:fillRect/>
          </a:stretch>
        </p:blipFill>
        <p:spPr>
          <a:xfrm>
            <a:off x="2356621" y="3643490"/>
            <a:ext cx="5905397" cy="2233363"/>
          </a:xfrm>
          <a:prstGeom prst="rect">
            <a:avLst/>
          </a:prstGeom>
        </p:spPr>
      </p:pic>
    </p:spTree>
    <p:extLst>
      <p:ext uri="{BB962C8B-B14F-4D97-AF65-F5344CB8AC3E}">
        <p14:creationId xmlns:p14="http://schemas.microsoft.com/office/powerpoint/2010/main" val="715718103"/>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273</a:t>
            </a:fld>
            <a:endParaRPr lang="en-AU"/>
          </a:p>
        </p:txBody>
      </p:sp>
      <p:pic>
        <p:nvPicPr>
          <p:cNvPr id="4" name="Picture 3"/>
          <p:cNvPicPr>
            <a:picLocks noChangeAspect="1"/>
          </p:cNvPicPr>
          <p:nvPr/>
        </p:nvPicPr>
        <p:blipFill>
          <a:blip r:embed="rId2"/>
          <a:stretch>
            <a:fillRect/>
          </a:stretch>
        </p:blipFill>
        <p:spPr>
          <a:xfrm>
            <a:off x="409517" y="418012"/>
            <a:ext cx="10505054" cy="2952205"/>
          </a:xfrm>
          <a:prstGeom prst="rect">
            <a:avLst/>
          </a:prstGeom>
        </p:spPr>
      </p:pic>
      <p:pic>
        <p:nvPicPr>
          <p:cNvPr id="5" name="Picture 4"/>
          <p:cNvPicPr>
            <a:picLocks noChangeAspect="1"/>
          </p:cNvPicPr>
          <p:nvPr/>
        </p:nvPicPr>
        <p:blipFill>
          <a:blip r:embed="rId3"/>
          <a:stretch>
            <a:fillRect/>
          </a:stretch>
        </p:blipFill>
        <p:spPr>
          <a:xfrm>
            <a:off x="211329" y="4005122"/>
            <a:ext cx="9546662" cy="748120"/>
          </a:xfrm>
          <a:prstGeom prst="rect">
            <a:avLst/>
          </a:prstGeom>
        </p:spPr>
      </p:pic>
      <p:pic>
        <p:nvPicPr>
          <p:cNvPr id="6" name="Picture 5"/>
          <p:cNvPicPr>
            <a:picLocks noChangeAspect="1"/>
          </p:cNvPicPr>
          <p:nvPr/>
        </p:nvPicPr>
        <p:blipFill>
          <a:blip r:embed="rId4"/>
          <a:stretch>
            <a:fillRect/>
          </a:stretch>
        </p:blipFill>
        <p:spPr>
          <a:xfrm>
            <a:off x="409517" y="5129104"/>
            <a:ext cx="8506560" cy="477409"/>
          </a:xfrm>
          <a:prstGeom prst="rect">
            <a:avLst/>
          </a:prstGeom>
        </p:spPr>
      </p:pic>
    </p:spTree>
    <p:extLst>
      <p:ext uri="{BB962C8B-B14F-4D97-AF65-F5344CB8AC3E}">
        <p14:creationId xmlns:p14="http://schemas.microsoft.com/office/powerpoint/2010/main" val="87192575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274</a:t>
            </a:fld>
            <a:endParaRPr lang="en-AU"/>
          </a:p>
        </p:txBody>
      </p:sp>
      <p:pic>
        <p:nvPicPr>
          <p:cNvPr id="4" name="Picture 3"/>
          <p:cNvPicPr>
            <a:picLocks noChangeAspect="1"/>
          </p:cNvPicPr>
          <p:nvPr/>
        </p:nvPicPr>
        <p:blipFill>
          <a:blip r:embed="rId2"/>
          <a:stretch>
            <a:fillRect/>
          </a:stretch>
        </p:blipFill>
        <p:spPr>
          <a:xfrm>
            <a:off x="222068" y="579324"/>
            <a:ext cx="5556613" cy="717233"/>
          </a:xfrm>
          <a:prstGeom prst="rect">
            <a:avLst/>
          </a:prstGeom>
        </p:spPr>
      </p:pic>
      <p:pic>
        <p:nvPicPr>
          <p:cNvPr id="6" name="Picture 5"/>
          <p:cNvPicPr>
            <a:picLocks noChangeAspect="1"/>
          </p:cNvPicPr>
          <p:nvPr/>
        </p:nvPicPr>
        <p:blipFill>
          <a:blip r:embed="rId3"/>
          <a:stretch>
            <a:fillRect/>
          </a:stretch>
        </p:blipFill>
        <p:spPr>
          <a:xfrm>
            <a:off x="5651075" y="579324"/>
            <a:ext cx="1180123" cy="659030"/>
          </a:xfrm>
          <a:prstGeom prst="rect">
            <a:avLst/>
          </a:prstGeom>
        </p:spPr>
      </p:pic>
      <p:pic>
        <p:nvPicPr>
          <p:cNvPr id="8" name="Picture 7"/>
          <p:cNvPicPr>
            <a:picLocks noChangeAspect="1"/>
          </p:cNvPicPr>
          <p:nvPr/>
        </p:nvPicPr>
        <p:blipFill>
          <a:blip r:embed="rId4"/>
          <a:stretch>
            <a:fillRect/>
          </a:stretch>
        </p:blipFill>
        <p:spPr>
          <a:xfrm>
            <a:off x="860965" y="2233478"/>
            <a:ext cx="7896218" cy="2887163"/>
          </a:xfrm>
          <a:prstGeom prst="rect">
            <a:avLst/>
          </a:prstGeom>
        </p:spPr>
      </p:pic>
      <p:pic>
        <p:nvPicPr>
          <p:cNvPr id="9" name="Picture 8"/>
          <p:cNvPicPr>
            <a:picLocks noChangeAspect="1"/>
          </p:cNvPicPr>
          <p:nvPr/>
        </p:nvPicPr>
        <p:blipFill>
          <a:blip r:embed="rId5"/>
          <a:stretch>
            <a:fillRect/>
          </a:stretch>
        </p:blipFill>
        <p:spPr>
          <a:xfrm>
            <a:off x="7015744" y="682247"/>
            <a:ext cx="4191944" cy="453183"/>
          </a:xfrm>
          <a:prstGeom prst="rect">
            <a:avLst/>
          </a:prstGeom>
        </p:spPr>
      </p:pic>
      <p:pic>
        <p:nvPicPr>
          <p:cNvPr id="10" name="Picture 9"/>
          <p:cNvPicPr>
            <a:picLocks noChangeAspect="1"/>
          </p:cNvPicPr>
          <p:nvPr/>
        </p:nvPicPr>
        <p:blipFill>
          <a:blip r:embed="rId6"/>
          <a:stretch>
            <a:fillRect/>
          </a:stretch>
        </p:blipFill>
        <p:spPr>
          <a:xfrm>
            <a:off x="222068" y="1296557"/>
            <a:ext cx="2123667" cy="365217"/>
          </a:xfrm>
          <a:prstGeom prst="rect">
            <a:avLst/>
          </a:prstGeom>
        </p:spPr>
      </p:pic>
    </p:spTree>
    <p:extLst>
      <p:ext uri="{BB962C8B-B14F-4D97-AF65-F5344CB8AC3E}">
        <p14:creationId xmlns:p14="http://schemas.microsoft.com/office/powerpoint/2010/main" val="292809177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275</a:t>
            </a:fld>
            <a:endParaRPr lang="en-AU"/>
          </a:p>
        </p:txBody>
      </p:sp>
      <p:pic>
        <p:nvPicPr>
          <p:cNvPr id="4" name="Picture 3"/>
          <p:cNvPicPr>
            <a:picLocks noChangeAspect="1"/>
          </p:cNvPicPr>
          <p:nvPr/>
        </p:nvPicPr>
        <p:blipFill>
          <a:blip r:embed="rId2"/>
          <a:stretch>
            <a:fillRect/>
          </a:stretch>
        </p:blipFill>
        <p:spPr>
          <a:xfrm>
            <a:off x="331123" y="559903"/>
            <a:ext cx="10646229" cy="2968660"/>
          </a:xfrm>
          <a:prstGeom prst="rect">
            <a:avLst/>
          </a:prstGeom>
        </p:spPr>
      </p:pic>
      <p:cxnSp>
        <p:nvCxnSpPr>
          <p:cNvPr id="5" name="Straight Connector 4"/>
          <p:cNvCxnSpPr/>
          <p:nvPr/>
        </p:nvCxnSpPr>
        <p:spPr>
          <a:xfrm>
            <a:off x="0" y="3668386"/>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331123" y="4717358"/>
            <a:ext cx="9831780" cy="854937"/>
          </a:xfrm>
          <a:prstGeom prst="rect">
            <a:avLst/>
          </a:prstGeom>
        </p:spPr>
      </p:pic>
      <p:pic>
        <p:nvPicPr>
          <p:cNvPr id="7" name="Picture 6"/>
          <p:cNvPicPr>
            <a:picLocks noChangeAspect="1"/>
          </p:cNvPicPr>
          <p:nvPr/>
        </p:nvPicPr>
        <p:blipFill>
          <a:blip r:embed="rId4"/>
          <a:stretch>
            <a:fillRect/>
          </a:stretch>
        </p:blipFill>
        <p:spPr>
          <a:xfrm>
            <a:off x="331123" y="4029177"/>
            <a:ext cx="1994066" cy="645965"/>
          </a:xfrm>
          <a:prstGeom prst="rect">
            <a:avLst/>
          </a:prstGeom>
        </p:spPr>
      </p:pic>
      <p:cxnSp>
        <p:nvCxnSpPr>
          <p:cNvPr id="8" name="Straight Connector 7"/>
          <p:cNvCxnSpPr/>
          <p:nvPr/>
        </p:nvCxnSpPr>
        <p:spPr>
          <a:xfrm>
            <a:off x="-28106" y="5974607"/>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428568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276</a:t>
            </a:fld>
            <a:endParaRPr lang="en-AU"/>
          </a:p>
        </p:txBody>
      </p:sp>
      <p:pic>
        <p:nvPicPr>
          <p:cNvPr id="5" name="Picture 4"/>
          <p:cNvPicPr>
            <a:picLocks noChangeAspect="1"/>
          </p:cNvPicPr>
          <p:nvPr/>
        </p:nvPicPr>
        <p:blipFill>
          <a:blip r:embed="rId2"/>
          <a:stretch>
            <a:fillRect/>
          </a:stretch>
        </p:blipFill>
        <p:spPr>
          <a:xfrm>
            <a:off x="320174" y="1077714"/>
            <a:ext cx="3023917" cy="773979"/>
          </a:xfrm>
          <a:prstGeom prst="rect">
            <a:avLst/>
          </a:prstGeom>
        </p:spPr>
      </p:pic>
      <p:pic>
        <p:nvPicPr>
          <p:cNvPr id="6" name="Picture 5"/>
          <p:cNvPicPr>
            <a:picLocks noChangeAspect="1"/>
          </p:cNvPicPr>
          <p:nvPr/>
        </p:nvPicPr>
        <p:blipFill>
          <a:blip r:embed="rId3"/>
          <a:stretch>
            <a:fillRect/>
          </a:stretch>
        </p:blipFill>
        <p:spPr>
          <a:xfrm>
            <a:off x="3344091" y="436079"/>
            <a:ext cx="3659987" cy="1851693"/>
          </a:xfrm>
          <a:prstGeom prst="rect">
            <a:avLst/>
          </a:prstGeom>
        </p:spPr>
      </p:pic>
      <p:sp>
        <p:nvSpPr>
          <p:cNvPr id="7" name="TextBox 6"/>
          <p:cNvSpPr txBox="1"/>
          <p:nvPr/>
        </p:nvSpPr>
        <p:spPr>
          <a:xfrm>
            <a:off x="197201" y="143692"/>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4"/>
          <a:stretch>
            <a:fillRect/>
          </a:stretch>
        </p:blipFill>
        <p:spPr>
          <a:xfrm>
            <a:off x="197201" y="2493328"/>
            <a:ext cx="1692864" cy="691866"/>
          </a:xfrm>
          <a:prstGeom prst="rect">
            <a:avLst/>
          </a:prstGeom>
        </p:spPr>
      </p:pic>
      <p:pic>
        <p:nvPicPr>
          <p:cNvPr id="9" name="Picture 8"/>
          <p:cNvPicPr>
            <a:picLocks noChangeAspect="1"/>
          </p:cNvPicPr>
          <p:nvPr/>
        </p:nvPicPr>
        <p:blipFill>
          <a:blip r:embed="rId5"/>
          <a:stretch>
            <a:fillRect/>
          </a:stretch>
        </p:blipFill>
        <p:spPr>
          <a:xfrm>
            <a:off x="2140913" y="3276919"/>
            <a:ext cx="4270018" cy="1953306"/>
          </a:xfrm>
          <a:prstGeom prst="rect">
            <a:avLst/>
          </a:prstGeom>
        </p:spPr>
      </p:pic>
      <p:sp>
        <p:nvSpPr>
          <p:cNvPr id="4" name="TextBox 3"/>
          <p:cNvSpPr txBox="1"/>
          <p:nvPr/>
        </p:nvSpPr>
        <p:spPr>
          <a:xfrm>
            <a:off x="7004077" y="3840480"/>
            <a:ext cx="2309739" cy="400110"/>
          </a:xfrm>
          <a:prstGeom prst="rect">
            <a:avLst/>
          </a:prstGeom>
          <a:noFill/>
        </p:spPr>
        <p:txBody>
          <a:bodyPr wrap="square" rtlCol="0">
            <a:spAutoFit/>
          </a:bodyPr>
          <a:lstStyle/>
          <a:p>
            <a:r>
              <a:rPr lang="en-US" sz="2000" b="1" dirty="0" smtClean="0"/>
              <a:t>( Previous Slides )</a:t>
            </a:r>
            <a:endParaRPr lang="en-US" sz="2000" b="1" dirty="0"/>
          </a:p>
        </p:txBody>
      </p:sp>
    </p:spTree>
    <p:extLst>
      <p:ext uri="{BB962C8B-B14F-4D97-AF65-F5344CB8AC3E}">
        <p14:creationId xmlns:p14="http://schemas.microsoft.com/office/powerpoint/2010/main" val="348957493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277</a:t>
            </a:fld>
            <a:endParaRPr lang="en-AU"/>
          </a:p>
        </p:txBody>
      </p:sp>
      <p:pic>
        <p:nvPicPr>
          <p:cNvPr id="4" name="Picture 3"/>
          <p:cNvPicPr>
            <a:picLocks noChangeAspect="1"/>
          </p:cNvPicPr>
          <p:nvPr/>
        </p:nvPicPr>
        <p:blipFill>
          <a:blip r:embed="rId2"/>
          <a:stretch>
            <a:fillRect/>
          </a:stretch>
        </p:blipFill>
        <p:spPr>
          <a:xfrm>
            <a:off x="425889" y="626473"/>
            <a:ext cx="4910837" cy="1922286"/>
          </a:xfrm>
          <a:prstGeom prst="rect">
            <a:avLst/>
          </a:prstGeom>
        </p:spPr>
      </p:pic>
      <p:pic>
        <p:nvPicPr>
          <p:cNvPr id="6" name="Picture 5"/>
          <p:cNvPicPr>
            <a:picLocks noChangeAspect="1"/>
          </p:cNvPicPr>
          <p:nvPr/>
        </p:nvPicPr>
        <p:blipFill>
          <a:blip r:embed="rId3"/>
          <a:stretch>
            <a:fillRect/>
          </a:stretch>
        </p:blipFill>
        <p:spPr>
          <a:xfrm>
            <a:off x="193550" y="2378942"/>
            <a:ext cx="11018933" cy="3631397"/>
          </a:xfrm>
          <a:prstGeom prst="rect">
            <a:avLst/>
          </a:prstGeom>
        </p:spPr>
      </p:pic>
      <p:cxnSp>
        <p:nvCxnSpPr>
          <p:cNvPr id="8" name="Straight Connector 7"/>
          <p:cNvCxnSpPr/>
          <p:nvPr/>
        </p:nvCxnSpPr>
        <p:spPr>
          <a:xfrm>
            <a:off x="0" y="601033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8409357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278</a:t>
            </a:fld>
            <a:endParaRPr lang="en-AU"/>
          </a:p>
        </p:txBody>
      </p:sp>
      <p:pic>
        <p:nvPicPr>
          <p:cNvPr id="4" name="Picture 3"/>
          <p:cNvPicPr>
            <a:picLocks noChangeAspect="1"/>
          </p:cNvPicPr>
          <p:nvPr/>
        </p:nvPicPr>
        <p:blipFill>
          <a:blip r:embed="rId2"/>
          <a:stretch>
            <a:fillRect/>
          </a:stretch>
        </p:blipFill>
        <p:spPr>
          <a:xfrm>
            <a:off x="192087" y="1496728"/>
            <a:ext cx="11194863" cy="1129096"/>
          </a:xfrm>
          <a:prstGeom prst="rect">
            <a:avLst/>
          </a:prstGeom>
        </p:spPr>
      </p:pic>
      <p:pic>
        <p:nvPicPr>
          <p:cNvPr id="5" name="Picture 4"/>
          <p:cNvPicPr>
            <a:picLocks noChangeAspect="1"/>
          </p:cNvPicPr>
          <p:nvPr/>
        </p:nvPicPr>
        <p:blipFill>
          <a:blip r:embed="rId3"/>
          <a:stretch>
            <a:fillRect/>
          </a:stretch>
        </p:blipFill>
        <p:spPr>
          <a:xfrm>
            <a:off x="192087" y="210230"/>
            <a:ext cx="7227214" cy="629467"/>
          </a:xfrm>
          <a:prstGeom prst="rect">
            <a:avLst/>
          </a:prstGeom>
        </p:spPr>
      </p:pic>
      <p:cxnSp>
        <p:nvCxnSpPr>
          <p:cNvPr id="6" name="Straight Connector 5"/>
          <p:cNvCxnSpPr/>
          <p:nvPr/>
        </p:nvCxnSpPr>
        <p:spPr>
          <a:xfrm flipV="1">
            <a:off x="192087" y="890724"/>
            <a:ext cx="7227214" cy="4027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a:blip r:embed="rId4"/>
          <a:stretch>
            <a:fillRect/>
          </a:stretch>
        </p:blipFill>
        <p:spPr>
          <a:xfrm>
            <a:off x="241506" y="3005285"/>
            <a:ext cx="11950494" cy="1668373"/>
          </a:xfrm>
          <a:prstGeom prst="rect">
            <a:avLst/>
          </a:prstGeom>
        </p:spPr>
      </p:pic>
    </p:spTree>
    <p:extLst>
      <p:ext uri="{BB962C8B-B14F-4D97-AF65-F5344CB8AC3E}">
        <p14:creationId xmlns:p14="http://schemas.microsoft.com/office/powerpoint/2010/main" val="2159496113"/>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279</a:t>
            </a:fld>
            <a:endParaRPr lang="en-AU"/>
          </a:p>
        </p:txBody>
      </p:sp>
      <p:sp>
        <p:nvSpPr>
          <p:cNvPr id="5" name="Rounded Rectangle 4"/>
          <p:cNvSpPr/>
          <p:nvPr/>
        </p:nvSpPr>
        <p:spPr>
          <a:xfrm>
            <a:off x="159284" y="1102102"/>
            <a:ext cx="11861074" cy="23774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47429" y="1527632"/>
            <a:ext cx="11484783" cy="1526381"/>
          </a:xfrm>
          <a:prstGeom prst="rect">
            <a:avLst/>
          </a:prstGeom>
        </p:spPr>
      </p:pic>
    </p:spTree>
    <p:extLst>
      <p:ext uri="{BB962C8B-B14F-4D97-AF65-F5344CB8AC3E}">
        <p14:creationId xmlns:p14="http://schemas.microsoft.com/office/powerpoint/2010/main" val="740852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a:t>
            </a:fld>
            <a:endParaRPr lang="en-AU"/>
          </a:p>
        </p:txBody>
      </p:sp>
      <p:pic>
        <p:nvPicPr>
          <p:cNvPr id="4" name="Picture 3"/>
          <p:cNvPicPr>
            <a:picLocks noChangeAspect="1"/>
          </p:cNvPicPr>
          <p:nvPr/>
        </p:nvPicPr>
        <p:blipFill>
          <a:blip r:embed="rId2"/>
          <a:stretch>
            <a:fillRect/>
          </a:stretch>
        </p:blipFill>
        <p:spPr>
          <a:xfrm>
            <a:off x="2231052" y="396348"/>
            <a:ext cx="8734492" cy="2145106"/>
          </a:xfrm>
          <a:prstGeom prst="rect">
            <a:avLst/>
          </a:prstGeom>
        </p:spPr>
      </p:pic>
      <p:pic>
        <p:nvPicPr>
          <p:cNvPr id="5" name="Picture 4"/>
          <p:cNvPicPr>
            <a:picLocks noChangeAspect="1"/>
          </p:cNvPicPr>
          <p:nvPr/>
        </p:nvPicPr>
        <p:blipFill>
          <a:blip r:embed="rId3"/>
          <a:stretch>
            <a:fillRect/>
          </a:stretch>
        </p:blipFill>
        <p:spPr>
          <a:xfrm>
            <a:off x="87144" y="228911"/>
            <a:ext cx="2143908" cy="672350"/>
          </a:xfrm>
          <a:prstGeom prst="rect">
            <a:avLst/>
          </a:prstGeom>
        </p:spPr>
      </p:pic>
      <p:cxnSp>
        <p:nvCxnSpPr>
          <p:cNvPr id="7" name="Straight Connector 6"/>
          <p:cNvCxnSpPr/>
          <p:nvPr/>
        </p:nvCxnSpPr>
        <p:spPr>
          <a:xfrm>
            <a:off x="399245" y="786961"/>
            <a:ext cx="1519707" cy="0"/>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4"/>
          <a:stretch>
            <a:fillRect/>
          </a:stretch>
        </p:blipFill>
        <p:spPr>
          <a:xfrm>
            <a:off x="239935" y="2298950"/>
            <a:ext cx="2394263" cy="595184"/>
          </a:xfrm>
          <a:prstGeom prst="rect">
            <a:avLst/>
          </a:prstGeom>
        </p:spPr>
      </p:pic>
      <p:cxnSp>
        <p:nvCxnSpPr>
          <p:cNvPr id="8" name="Straight Connector 7"/>
          <p:cNvCxnSpPr/>
          <p:nvPr/>
        </p:nvCxnSpPr>
        <p:spPr>
          <a:xfrm>
            <a:off x="399245" y="2880279"/>
            <a:ext cx="2075645" cy="0"/>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5"/>
          <a:stretch>
            <a:fillRect/>
          </a:stretch>
        </p:blipFill>
        <p:spPr>
          <a:xfrm>
            <a:off x="239935" y="2969198"/>
            <a:ext cx="9971088" cy="2522176"/>
          </a:xfrm>
          <a:prstGeom prst="rect">
            <a:avLst/>
          </a:prstGeom>
        </p:spPr>
      </p:pic>
      <p:pic>
        <p:nvPicPr>
          <p:cNvPr id="11" name="Picture 10"/>
          <p:cNvPicPr>
            <a:picLocks noChangeAspect="1"/>
          </p:cNvPicPr>
          <p:nvPr/>
        </p:nvPicPr>
        <p:blipFill>
          <a:blip r:embed="rId6"/>
          <a:stretch>
            <a:fillRect/>
          </a:stretch>
        </p:blipFill>
        <p:spPr>
          <a:xfrm>
            <a:off x="356855" y="5401026"/>
            <a:ext cx="10453139" cy="758473"/>
          </a:xfrm>
          <a:prstGeom prst="rect">
            <a:avLst/>
          </a:prstGeom>
        </p:spPr>
      </p:pic>
    </p:spTree>
    <p:extLst>
      <p:ext uri="{BB962C8B-B14F-4D97-AF65-F5344CB8AC3E}">
        <p14:creationId xmlns:p14="http://schemas.microsoft.com/office/powerpoint/2010/main" val="2093384886"/>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280</a:t>
            </a:fld>
            <a:endParaRPr lang="en-AU"/>
          </a:p>
        </p:txBody>
      </p:sp>
      <p:pic>
        <p:nvPicPr>
          <p:cNvPr id="4" name="Picture 3"/>
          <p:cNvPicPr>
            <a:picLocks noChangeAspect="1"/>
          </p:cNvPicPr>
          <p:nvPr/>
        </p:nvPicPr>
        <p:blipFill>
          <a:blip r:embed="rId2"/>
          <a:stretch>
            <a:fillRect/>
          </a:stretch>
        </p:blipFill>
        <p:spPr>
          <a:xfrm>
            <a:off x="282495" y="207466"/>
            <a:ext cx="4158876" cy="1229448"/>
          </a:xfrm>
          <a:prstGeom prst="rect">
            <a:avLst/>
          </a:prstGeom>
        </p:spPr>
      </p:pic>
      <p:cxnSp>
        <p:nvCxnSpPr>
          <p:cNvPr id="5" name="Straight Connector 4"/>
          <p:cNvCxnSpPr/>
          <p:nvPr/>
        </p:nvCxnSpPr>
        <p:spPr>
          <a:xfrm>
            <a:off x="272296" y="1436914"/>
            <a:ext cx="4312767"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9" name="Picture 8"/>
          <p:cNvPicPr>
            <a:picLocks noChangeAspect="1"/>
          </p:cNvPicPr>
          <p:nvPr/>
        </p:nvPicPr>
        <p:blipFill>
          <a:blip r:embed="rId3"/>
          <a:stretch>
            <a:fillRect/>
          </a:stretch>
        </p:blipFill>
        <p:spPr>
          <a:xfrm>
            <a:off x="272296" y="1799585"/>
            <a:ext cx="11650582" cy="2641788"/>
          </a:xfrm>
          <a:prstGeom prst="rect">
            <a:avLst/>
          </a:prstGeom>
        </p:spPr>
      </p:pic>
    </p:spTree>
    <p:extLst>
      <p:ext uri="{BB962C8B-B14F-4D97-AF65-F5344CB8AC3E}">
        <p14:creationId xmlns:p14="http://schemas.microsoft.com/office/powerpoint/2010/main" val="2247297223"/>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281</a:t>
            </a:fld>
            <a:endParaRPr lang="en-AU"/>
          </a:p>
        </p:txBody>
      </p:sp>
      <p:sp>
        <p:nvSpPr>
          <p:cNvPr id="5" name="Rounded Rectangle 4"/>
          <p:cNvSpPr/>
          <p:nvPr/>
        </p:nvSpPr>
        <p:spPr>
          <a:xfrm>
            <a:off x="157395" y="349623"/>
            <a:ext cx="11474311" cy="59353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445470" y="1031967"/>
            <a:ext cx="10767013" cy="3642772"/>
          </a:xfrm>
          <a:prstGeom prst="rect">
            <a:avLst/>
          </a:prstGeom>
        </p:spPr>
      </p:pic>
    </p:spTree>
    <p:extLst>
      <p:ext uri="{BB962C8B-B14F-4D97-AF65-F5344CB8AC3E}">
        <p14:creationId xmlns:p14="http://schemas.microsoft.com/office/powerpoint/2010/main" val="356479704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282</a:t>
            </a:fld>
            <a:endParaRPr lang="en-AU"/>
          </a:p>
        </p:txBody>
      </p:sp>
      <p:pic>
        <p:nvPicPr>
          <p:cNvPr id="4" name="Picture 3"/>
          <p:cNvPicPr>
            <a:picLocks noChangeAspect="1"/>
          </p:cNvPicPr>
          <p:nvPr/>
        </p:nvPicPr>
        <p:blipFill>
          <a:blip r:embed="rId2"/>
          <a:stretch>
            <a:fillRect/>
          </a:stretch>
        </p:blipFill>
        <p:spPr>
          <a:xfrm>
            <a:off x="1982027" y="253714"/>
            <a:ext cx="7824633" cy="474753"/>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3331029" y="1272305"/>
            <a:ext cx="3670662" cy="1907304"/>
          </a:xfrm>
          <a:prstGeom prst="rect">
            <a:avLst/>
          </a:prstGeom>
        </p:spPr>
      </p:pic>
      <p:pic>
        <p:nvPicPr>
          <p:cNvPr id="7" name="Picture 6"/>
          <p:cNvPicPr>
            <a:picLocks noChangeAspect="1"/>
          </p:cNvPicPr>
          <p:nvPr/>
        </p:nvPicPr>
        <p:blipFill>
          <a:blip r:embed="rId4"/>
          <a:stretch>
            <a:fillRect/>
          </a:stretch>
        </p:blipFill>
        <p:spPr>
          <a:xfrm>
            <a:off x="223869" y="3440293"/>
            <a:ext cx="1435113" cy="674503"/>
          </a:xfrm>
          <a:prstGeom prst="rect">
            <a:avLst/>
          </a:prstGeom>
        </p:spPr>
      </p:pic>
      <p:pic>
        <p:nvPicPr>
          <p:cNvPr id="8" name="Picture 7"/>
          <p:cNvPicPr>
            <a:picLocks noChangeAspect="1"/>
          </p:cNvPicPr>
          <p:nvPr/>
        </p:nvPicPr>
        <p:blipFill>
          <a:blip r:embed="rId5"/>
          <a:stretch>
            <a:fillRect/>
          </a:stretch>
        </p:blipFill>
        <p:spPr>
          <a:xfrm>
            <a:off x="425903" y="4245429"/>
            <a:ext cx="11004535" cy="1662679"/>
          </a:xfrm>
          <a:prstGeom prst="rect">
            <a:avLst/>
          </a:prstGeom>
        </p:spPr>
      </p:pic>
    </p:spTree>
    <p:extLst>
      <p:ext uri="{BB962C8B-B14F-4D97-AF65-F5344CB8AC3E}">
        <p14:creationId xmlns:p14="http://schemas.microsoft.com/office/powerpoint/2010/main" val="381022202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283</a:t>
            </a:fld>
            <a:endParaRPr lang="en-AU"/>
          </a:p>
        </p:txBody>
      </p:sp>
      <p:pic>
        <p:nvPicPr>
          <p:cNvPr id="4" name="Picture 3"/>
          <p:cNvPicPr>
            <a:picLocks noChangeAspect="1"/>
          </p:cNvPicPr>
          <p:nvPr/>
        </p:nvPicPr>
        <p:blipFill>
          <a:blip r:embed="rId2"/>
          <a:stretch>
            <a:fillRect/>
          </a:stretch>
        </p:blipFill>
        <p:spPr>
          <a:xfrm>
            <a:off x="519062" y="182785"/>
            <a:ext cx="7989927" cy="529453"/>
          </a:xfrm>
          <a:prstGeom prst="rect">
            <a:avLst/>
          </a:prstGeom>
        </p:spPr>
      </p:pic>
      <p:pic>
        <p:nvPicPr>
          <p:cNvPr id="5" name="Picture 4"/>
          <p:cNvPicPr>
            <a:picLocks noChangeAspect="1"/>
          </p:cNvPicPr>
          <p:nvPr/>
        </p:nvPicPr>
        <p:blipFill>
          <a:blip r:embed="rId3"/>
          <a:stretch>
            <a:fillRect/>
          </a:stretch>
        </p:blipFill>
        <p:spPr>
          <a:xfrm>
            <a:off x="1965208" y="801312"/>
            <a:ext cx="5206903" cy="1685033"/>
          </a:xfrm>
          <a:prstGeom prst="rect">
            <a:avLst/>
          </a:prstGeom>
        </p:spPr>
      </p:pic>
      <p:pic>
        <p:nvPicPr>
          <p:cNvPr id="7" name="Picture 6"/>
          <p:cNvPicPr>
            <a:picLocks noChangeAspect="1"/>
          </p:cNvPicPr>
          <p:nvPr/>
        </p:nvPicPr>
        <p:blipFill>
          <a:blip r:embed="rId4"/>
          <a:stretch>
            <a:fillRect/>
          </a:stretch>
        </p:blipFill>
        <p:spPr>
          <a:xfrm>
            <a:off x="309240" y="2848110"/>
            <a:ext cx="7880658" cy="365127"/>
          </a:xfrm>
          <a:prstGeom prst="rect">
            <a:avLst/>
          </a:prstGeom>
        </p:spPr>
      </p:pic>
      <p:pic>
        <p:nvPicPr>
          <p:cNvPr id="8" name="Picture 7"/>
          <p:cNvPicPr>
            <a:picLocks noChangeAspect="1"/>
          </p:cNvPicPr>
          <p:nvPr/>
        </p:nvPicPr>
        <p:blipFill>
          <a:blip r:embed="rId5"/>
          <a:stretch>
            <a:fillRect/>
          </a:stretch>
        </p:blipFill>
        <p:spPr>
          <a:xfrm>
            <a:off x="286465" y="3476074"/>
            <a:ext cx="3963104" cy="429217"/>
          </a:xfrm>
          <a:prstGeom prst="rect">
            <a:avLst/>
          </a:prstGeom>
        </p:spPr>
      </p:pic>
      <p:pic>
        <p:nvPicPr>
          <p:cNvPr id="11" name="Picture 10"/>
          <p:cNvPicPr>
            <a:picLocks noChangeAspect="1"/>
          </p:cNvPicPr>
          <p:nvPr/>
        </p:nvPicPr>
        <p:blipFill>
          <a:blip r:embed="rId6"/>
          <a:stretch>
            <a:fillRect/>
          </a:stretch>
        </p:blipFill>
        <p:spPr>
          <a:xfrm>
            <a:off x="4249569" y="3500251"/>
            <a:ext cx="5068389" cy="380861"/>
          </a:xfrm>
          <a:prstGeom prst="rect">
            <a:avLst/>
          </a:prstGeom>
        </p:spPr>
      </p:pic>
      <p:pic>
        <p:nvPicPr>
          <p:cNvPr id="13" name="Picture 12"/>
          <p:cNvPicPr>
            <a:picLocks noChangeAspect="1"/>
          </p:cNvPicPr>
          <p:nvPr/>
        </p:nvPicPr>
        <p:blipFill>
          <a:blip r:embed="rId7"/>
          <a:stretch>
            <a:fillRect/>
          </a:stretch>
        </p:blipFill>
        <p:spPr>
          <a:xfrm>
            <a:off x="3686185" y="4211612"/>
            <a:ext cx="5990183" cy="1916215"/>
          </a:xfrm>
          <a:prstGeom prst="rect">
            <a:avLst/>
          </a:prstGeom>
        </p:spPr>
      </p:pic>
      <p:pic>
        <p:nvPicPr>
          <p:cNvPr id="15" name="Picture 14"/>
          <p:cNvPicPr>
            <a:picLocks noChangeAspect="1"/>
          </p:cNvPicPr>
          <p:nvPr/>
        </p:nvPicPr>
        <p:blipFill>
          <a:blip r:embed="rId8"/>
          <a:stretch>
            <a:fillRect/>
          </a:stretch>
        </p:blipFill>
        <p:spPr>
          <a:xfrm>
            <a:off x="257907" y="3905291"/>
            <a:ext cx="3414602" cy="430412"/>
          </a:xfrm>
          <a:prstGeom prst="rect">
            <a:avLst/>
          </a:prstGeom>
        </p:spPr>
      </p:pic>
    </p:spTree>
    <p:extLst>
      <p:ext uri="{BB962C8B-B14F-4D97-AF65-F5344CB8AC3E}">
        <p14:creationId xmlns:p14="http://schemas.microsoft.com/office/powerpoint/2010/main" val="965642231"/>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284</a:t>
            </a:fld>
            <a:endParaRPr lang="en-AU"/>
          </a:p>
        </p:txBody>
      </p:sp>
      <p:pic>
        <p:nvPicPr>
          <p:cNvPr id="5" name="Picture 4"/>
          <p:cNvPicPr>
            <a:picLocks noChangeAspect="1"/>
          </p:cNvPicPr>
          <p:nvPr/>
        </p:nvPicPr>
        <p:blipFill>
          <a:blip r:embed="rId2"/>
          <a:stretch>
            <a:fillRect/>
          </a:stretch>
        </p:blipFill>
        <p:spPr>
          <a:xfrm>
            <a:off x="125576" y="457202"/>
            <a:ext cx="11491204" cy="4532810"/>
          </a:xfrm>
          <a:prstGeom prst="rect">
            <a:avLst/>
          </a:prstGeom>
        </p:spPr>
      </p:pic>
    </p:spTree>
    <p:extLst>
      <p:ext uri="{BB962C8B-B14F-4D97-AF65-F5344CB8AC3E}">
        <p14:creationId xmlns:p14="http://schemas.microsoft.com/office/powerpoint/2010/main" val="467081165"/>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285</a:t>
            </a:fld>
            <a:endParaRPr lang="en-AU"/>
          </a:p>
        </p:txBody>
      </p:sp>
      <p:pic>
        <p:nvPicPr>
          <p:cNvPr id="4" name="Picture 3"/>
          <p:cNvPicPr>
            <a:picLocks noChangeAspect="1"/>
          </p:cNvPicPr>
          <p:nvPr/>
        </p:nvPicPr>
        <p:blipFill>
          <a:blip r:embed="rId2"/>
          <a:stretch>
            <a:fillRect/>
          </a:stretch>
        </p:blipFill>
        <p:spPr>
          <a:xfrm>
            <a:off x="436034" y="222069"/>
            <a:ext cx="9125977" cy="2553382"/>
          </a:xfrm>
          <a:prstGeom prst="rect">
            <a:avLst/>
          </a:prstGeom>
        </p:spPr>
      </p:pic>
      <p:pic>
        <p:nvPicPr>
          <p:cNvPr id="5" name="Picture 4"/>
          <p:cNvPicPr>
            <a:picLocks noChangeAspect="1"/>
          </p:cNvPicPr>
          <p:nvPr/>
        </p:nvPicPr>
        <p:blipFill>
          <a:blip r:embed="rId3"/>
          <a:stretch>
            <a:fillRect/>
          </a:stretch>
        </p:blipFill>
        <p:spPr>
          <a:xfrm>
            <a:off x="592789" y="2906080"/>
            <a:ext cx="4686170" cy="398823"/>
          </a:xfrm>
          <a:prstGeom prst="rect">
            <a:avLst/>
          </a:prstGeom>
        </p:spPr>
      </p:pic>
      <p:pic>
        <p:nvPicPr>
          <p:cNvPr id="6" name="Picture 5"/>
          <p:cNvPicPr>
            <a:picLocks noChangeAspect="1"/>
          </p:cNvPicPr>
          <p:nvPr/>
        </p:nvPicPr>
        <p:blipFill>
          <a:blip r:embed="rId4"/>
          <a:stretch>
            <a:fillRect/>
          </a:stretch>
        </p:blipFill>
        <p:spPr>
          <a:xfrm>
            <a:off x="5397499" y="2812937"/>
            <a:ext cx="2127029" cy="491966"/>
          </a:xfrm>
          <a:prstGeom prst="rect">
            <a:avLst/>
          </a:prstGeom>
        </p:spPr>
      </p:pic>
      <p:pic>
        <p:nvPicPr>
          <p:cNvPr id="7" name="Picture 6"/>
          <p:cNvPicPr>
            <a:picLocks noChangeAspect="1"/>
          </p:cNvPicPr>
          <p:nvPr/>
        </p:nvPicPr>
        <p:blipFill>
          <a:blip r:embed="rId5"/>
          <a:stretch>
            <a:fillRect/>
          </a:stretch>
        </p:blipFill>
        <p:spPr>
          <a:xfrm>
            <a:off x="592789" y="3594870"/>
            <a:ext cx="10619694" cy="1791104"/>
          </a:xfrm>
          <a:prstGeom prst="rect">
            <a:avLst/>
          </a:prstGeom>
        </p:spPr>
      </p:pic>
      <p:cxnSp>
        <p:nvCxnSpPr>
          <p:cNvPr id="8" name="Straight Connector 7"/>
          <p:cNvCxnSpPr/>
          <p:nvPr/>
        </p:nvCxnSpPr>
        <p:spPr>
          <a:xfrm>
            <a:off x="0" y="5631516"/>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11753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286</a:t>
            </a:fld>
            <a:endParaRPr lang="en-AU"/>
          </a:p>
        </p:txBody>
      </p:sp>
      <p:pic>
        <p:nvPicPr>
          <p:cNvPr id="5" name="Picture 4"/>
          <p:cNvPicPr>
            <a:picLocks noChangeAspect="1"/>
          </p:cNvPicPr>
          <p:nvPr/>
        </p:nvPicPr>
        <p:blipFill>
          <a:blip r:embed="rId2"/>
          <a:stretch>
            <a:fillRect/>
          </a:stretch>
        </p:blipFill>
        <p:spPr>
          <a:xfrm>
            <a:off x="1227907" y="662319"/>
            <a:ext cx="8829131" cy="4514518"/>
          </a:xfrm>
          <a:prstGeom prst="rect">
            <a:avLst/>
          </a:prstGeom>
        </p:spPr>
      </p:pic>
    </p:spTree>
    <p:extLst>
      <p:ext uri="{BB962C8B-B14F-4D97-AF65-F5344CB8AC3E}">
        <p14:creationId xmlns:p14="http://schemas.microsoft.com/office/powerpoint/2010/main" val="750931697"/>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287</a:t>
            </a:fld>
            <a:endParaRPr lang="en-AU"/>
          </a:p>
        </p:txBody>
      </p:sp>
      <p:pic>
        <p:nvPicPr>
          <p:cNvPr id="4" name="Picture 3"/>
          <p:cNvPicPr>
            <a:picLocks noChangeAspect="1"/>
          </p:cNvPicPr>
          <p:nvPr/>
        </p:nvPicPr>
        <p:blipFill>
          <a:blip r:embed="rId2"/>
          <a:stretch>
            <a:fillRect/>
          </a:stretch>
        </p:blipFill>
        <p:spPr>
          <a:xfrm>
            <a:off x="197201" y="1020882"/>
            <a:ext cx="9437346" cy="3459678"/>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spTree>
    <p:extLst>
      <p:ext uri="{BB962C8B-B14F-4D97-AF65-F5344CB8AC3E}">
        <p14:creationId xmlns:p14="http://schemas.microsoft.com/office/powerpoint/2010/main" val="421758841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288</a:t>
            </a:fld>
            <a:endParaRPr lang="en-AU"/>
          </a:p>
        </p:txBody>
      </p:sp>
      <p:pic>
        <p:nvPicPr>
          <p:cNvPr id="8" name="Picture 7"/>
          <p:cNvPicPr>
            <a:picLocks noChangeAspect="1"/>
          </p:cNvPicPr>
          <p:nvPr/>
        </p:nvPicPr>
        <p:blipFill>
          <a:blip r:embed="rId2"/>
          <a:stretch>
            <a:fillRect/>
          </a:stretch>
        </p:blipFill>
        <p:spPr>
          <a:xfrm>
            <a:off x="792615" y="3527925"/>
            <a:ext cx="7332481" cy="1317094"/>
          </a:xfrm>
          <a:prstGeom prst="rect">
            <a:avLst/>
          </a:prstGeom>
        </p:spPr>
      </p:pic>
      <p:pic>
        <p:nvPicPr>
          <p:cNvPr id="9" name="Picture 8"/>
          <p:cNvPicPr>
            <a:picLocks noChangeAspect="1"/>
          </p:cNvPicPr>
          <p:nvPr/>
        </p:nvPicPr>
        <p:blipFill>
          <a:blip r:embed="rId3"/>
          <a:stretch>
            <a:fillRect/>
          </a:stretch>
        </p:blipFill>
        <p:spPr>
          <a:xfrm>
            <a:off x="119913" y="220832"/>
            <a:ext cx="2879832" cy="630446"/>
          </a:xfrm>
          <a:prstGeom prst="rect">
            <a:avLst/>
          </a:prstGeom>
        </p:spPr>
      </p:pic>
      <p:pic>
        <p:nvPicPr>
          <p:cNvPr id="10" name="Picture 9"/>
          <p:cNvPicPr>
            <a:picLocks noChangeAspect="1"/>
          </p:cNvPicPr>
          <p:nvPr/>
        </p:nvPicPr>
        <p:blipFill>
          <a:blip r:embed="rId4"/>
          <a:stretch>
            <a:fillRect/>
          </a:stretch>
        </p:blipFill>
        <p:spPr>
          <a:xfrm>
            <a:off x="428297" y="1602068"/>
            <a:ext cx="9878532" cy="1454641"/>
          </a:xfrm>
          <a:prstGeom prst="rect">
            <a:avLst/>
          </a:prstGeom>
        </p:spPr>
      </p:pic>
      <p:cxnSp>
        <p:nvCxnSpPr>
          <p:cNvPr id="11" name="Straight Connector 10"/>
          <p:cNvCxnSpPr/>
          <p:nvPr/>
        </p:nvCxnSpPr>
        <p:spPr>
          <a:xfrm>
            <a:off x="689968" y="930892"/>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2930247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289</a:t>
            </a:fld>
            <a:endParaRPr lang="en-AU"/>
          </a:p>
        </p:txBody>
      </p:sp>
      <p:pic>
        <p:nvPicPr>
          <p:cNvPr id="6" name="Picture 5"/>
          <p:cNvPicPr>
            <a:picLocks noChangeAspect="1"/>
          </p:cNvPicPr>
          <p:nvPr/>
        </p:nvPicPr>
        <p:blipFill>
          <a:blip r:embed="rId2"/>
          <a:stretch>
            <a:fillRect/>
          </a:stretch>
        </p:blipFill>
        <p:spPr>
          <a:xfrm>
            <a:off x="286543" y="613955"/>
            <a:ext cx="11622087" cy="2717073"/>
          </a:xfrm>
          <a:prstGeom prst="rect">
            <a:avLst/>
          </a:prstGeom>
        </p:spPr>
      </p:pic>
      <p:cxnSp>
        <p:nvCxnSpPr>
          <p:cNvPr id="7" name="Straight Connector 6"/>
          <p:cNvCxnSpPr/>
          <p:nvPr/>
        </p:nvCxnSpPr>
        <p:spPr>
          <a:xfrm>
            <a:off x="117566" y="4338293"/>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6411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a:t>
            </a:fld>
            <a:endParaRPr lang="en-AU"/>
          </a:p>
        </p:txBody>
      </p:sp>
      <p:pic>
        <p:nvPicPr>
          <p:cNvPr id="4" name="Picture 3"/>
          <p:cNvPicPr>
            <a:picLocks noChangeAspect="1"/>
          </p:cNvPicPr>
          <p:nvPr/>
        </p:nvPicPr>
        <p:blipFill>
          <a:blip r:embed="rId2"/>
          <a:stretch>
            <a:fillRect/>
          </a:stretch>
        </p:blipFill>
        <p:spPr>
          <a:xfrm>
            <a:off x="127749" y="139700"/>
            <a:ext cx="3143871" cy="801687"/>
          </a:xfrm>
          <a:prstGeom prst="rect">
            <a:avLst/>
          </a:prstGeom>
        </p:spPr>
      </p:pic>
      <p:cxnSp>
        <p:nvCxnSpPr>
          <p:cNvPr id="5" name="Straight Connector 4"/>
          <p:cNvCxnSpPr/>
          <p:nvPr/>
        </p:nvCxnSpPr>
        <p:spPr>
          <a:xfrm flipV="1">
            <a:off x="266700" y="827087"/>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stretch>
            <a:fillRect/>
          </a:stretch>
        </p:blipFill>
        <p:spPr>
          <a:xfrm>
            <a:off x="266700" y="941386"/>
            <a:ext cx="11590707" cy="1852613"/>
          </a:xfrm>
          <a:prstGeom prst="rect">
            <a:avLst/>
          </a:prstGeom>
        </p:spPr>
      </p:pic>
      <p:pic>
        <p:nvPicPr>
          <p:cNvPr id="8" name="Picture 7"/>
          <p:cNvPicPr>
            <a:picLocks noChangeAspect="1"/>
          </p:cNvPicPr>
          <p:nvPr/>
        </p:nvPicPr>
        <p:blipFill>
          <a:blip r:embed="rId4"/>
          <a:stretch>
            <a:fillRect/>
          </a:stretch>
        </p:blipFill>
        <p:spPr>
          <a:xfrm>
            <a:off x="266700" y="2793999"/>
            <a:ext cx="7416800" cy="3212466"/>
          </a:xfrm>
          <a:prstGeom prst="rect">
            <a:avLst/>
          </a:prstGeom>
        </p:spPr>
      </p:pic>
    </p:spTree>
    <p:extLst>
      <p:ext uri="{BB962C8B-B14F-4D97-AF65-F5344CB8AC3E}">
        <p14:creationId xmlns:p14="http://schemas.microsoft.com/office/powerpoint/2010/main" val="3586375268"/>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290</a:t>
            </a:fld>
            <a:endParaRPr lang="en-AU"/>
          </a:p>
        </p:txBody>
      </p:sp>
      <p:pic>
        <p:nvPicPr>
          <p:cNvPr id="6" name="Picture 5"/>
          <p:cNvPicPr>
            <a:picLocks noChangeAspect="1"/>
          </p:cNvPicPr>
          <p:nvPr/>
        </p:nvPicPr>
        <p:blipFill>
          <a:blip r:embed="rId2"/>
          <a:stretch>
            <a:fillRect/>
          </a:stretch>
        </p:blipFill>
        <p:spPr>
          <a:xfrm>
            <a:off x="308091" y="261257"/>
            <a:ext cx="11082720" cy="4010297"/>
          </a:xfrm>
          <a:prstGeom prst="rect">
            <a:avLst/>
          </a:prstGeom>
        </p:spPr>
      </p:pic>
      <p:pic>
        <p:nvPicPr>
          <p:cNvPr id="7" name="Picture 6"/>
          <p:cNvPicPr>
            <a:picLocks noChangeAspect="1"/>
          </p:cNvPicPr>
          <p:nvPr/>
        </p:nvPicPr>
        <p:blipFill>
          <a:blip r:embed="rId3"/>
          <a:stretch>
            <a:fillRect/>
          </a:stretch>
        </p:blipFill>
        <p:spPr>
          <a:xfrm>
            <a:off x="457209" y="4429225"/>
            <a:ext cx="11103419" cy="818836"/>
          </a:xfrm>
          <a:prstGeom prst="rect">
            <a:avLst/>
          </a:prstGeom>
        </p:spPr>
      </p:pic>
      <p:pic>
        <p:nvPicPr>
          <p:cNvPr id="8" name="Picture 7"/>
          <p:cNvPicPr>
            <a:picLocks noChangeAspect="1"/>
          </p:cNvPicPr>
          <p:nvPr/>
        </p:nvPicPr>
        <p:blipFill>
          <a:blip r:embed="rId4"/>
          <a:stretch>
            <a:fillRect/>
          </a:stretch>
        </p:blipFill>
        <p:spPr>
          <a:xfrm>
            <a:off x="5451837" y="3560144"/>
            <a:ext cx="2617742" cy="339337"/>
          </a:xfrm>
          <a:prstGeom prst="rect">
            <a:avLst/>
          </a:prstGeom>
        </p:spPr>
      </p:pic>
      <p:pic>
        <p:nvPicPr>
          <p:cNvPr id="9" name="Picture 8"/>
          <p:cNvPicPr>
            <a:picLocks noChangeAspect="1"/>
          </p:cNvPicPr>
          <p:nvPr/>
        </p:nvPicPr>
        <p:blipFill>
          <a:blip r:embed="rId5"/>
          <a:stretch>
            <a:fillRect/>
          </a:stretch>
        </p:blipFill>
        <p:spPr>
          <a:xfrm>
            <a:off x="5595529" y="3192867"/>
            <a:ext cx="2098494" cy="334543"/>
          </a:xfrm>
          <a:prstGeom prst="rect">
            <a:avLst/>
          </a:prstGeom>
        </p:spPr>
      </p:pic>
    </p:spTree>
    <p:extLst>
      <p:ext uri="{BB962C8B-B14F-4D97-AF65-F5344CB8AC3E}">
        <p14:creationId xmlns:p14="http://schemas.microsoft.com/office/powerpoint/2010/main" val="2736950155"/>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291</a:t>
            </a:fld>
            <a:endParaRPr lang="en-AU"/>
          </a:p>
        </p:txBody>
      </p:sp>
      <p:pic>
        <p:nvPicPr>
          <p:cNvPr id="5" name="Picture 4"/>
          <p:cNvPicPr>
            <a:picLocks noChangeAspect="1"/>
          </p:cNvPicPr>
          <p:nvPr/>
        </p:nvPicPr>
        <p:blipFill>
          <a:blip r:embed="rId2"/>
          <a:stretch>
            <a:fillRect/>
          </a:stretch>
        </p:blipFill>
        <p:spPr>
          <a:xfrm>
            <a:off x="117565" y="1014652"/>
            <a:ext cx="7452088" cy="2838891"/>
          </a:xfrm>
          <a:prstGeom prst="rect">
            <a:avLst/>
          </a:prstGeom>
        </p:spPr>
      </p:pic>
      <p:sp>
        <p:nvSpPr>
          <p:cNvPr id="7" name="TextBox 6"/>
          <p:cNvSpPr txBox="1"/>
          <p:nvPr/>
        </p:nvSpPr>
        <p:spPr>
          <a:xfrm>
            <a:off x="641339" y="274320"/>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473296" y="3853543"/>
            <a:ext cx="2355945" cy="444518"/>
          </a:xfrm>
          <a:prstGeom prst="rect">
            <a:avLst/>
          </a:prstGeom>
        </p:spPr>
      </p:pic>
      <p:cxnSp>
        <p:nvCxnSpPr>
          <p:cNvPr id="9" name="Straight Connector 8"/>
          <p:cNvCxnSpPr/>
          <p:nvPr/>
        </p:nvCxnSpPr>
        <p:spPr>
          <a:xfrm>
            <a:off x="641339" y="4298061"/>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59868003"/>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292</a:t>
            </a:fld>
            <a:endParaRPr lang="en-AU"/>
          </a:p>
        </p:txBody>
      </p:sp>
      <p:pic>
        <p:nvPicPr>
          <p:cNvPr id="4" name="Picture 3"/>
          <p:cNvPicPr>
            <a:picLocks noChangeAspect="1"/>
          </p:cNvPicPr>
          <p:nvPr/>
        </p:nvPicPr>
        <p:blipFill>
          <a:blip r:embed="rId2"/>
          <a:stretch>
            <a:fillRect/>
          </a:stretch>
        </p:blipFill>
        <p:spPr>
          <a:xfrm>
            <a:off x="418012" y="296886"/>
            <a:ext cx="9100729" cy="5889602"/>
          </a:xfrm>
          <a:prstGeom prst="rect">
            <a:avLst/>
          </a:prstGeom>
        </p:spPr>
      </p:pic>
      <p:cxnSp>
        <p:nvCxnSpPr>
          <p:cNvPr id="5" name="Straight Connector 4"/>
          <p:cNvCxnSpPr/>
          <p:nvPr/>
        </p:nvCxnSpPr>
        <p:spPr>
          <a:xfrm>
            <a:off x="0" y="612259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0284813"/>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293</a:t>
            </a:fld>
            <a:endParaRPr lang="en-AU"/>
          </a:p>
        </p:txBody>
      </p:sp>
      <p:pic>
        <p:nvPicPr>
          <p:cNvPr id="4" name="Picture 3"/>
          <p:cNvPicPr>
            <a:picLocks noChangeAspect="1"/>
          </p:cNvPicPr>
          <p:nvPr/>
        </p:nvPicPr>
        <p:blipFill>
          <a:blip r:embed="rId2"/>
          <a:stretch>
            <a:fillRect/>
          </a:stretch>
        </p:blipFill>
        <p:spPr>
          <a:xfrm>
            <a:off x="327934" y="104503"/>
            <a:ext cx="5529669" cy="1134291"/>
          </a:xfrm>
          <a:prstGeom prst="rect">
            <a:avLst/>
          </a:prstGeom>
        </p:spPr>
      </p:pic>
      <p:cxnSp>
        <p:nvCxnSpPr>
          <p:cNvPr id="5" name="Straight Connector 4"/>
          <p:cNvCxnSpPr/>
          <p:nvPr/>
        </p:nvCxnSpPr>
        <p:spPr>
          <a:xfrm flipV="1">
            <a:off x="497647" y="1384663"/>
            <a:ext cx="5132444" cy="26507"/>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7" name="Picture 6"/>
          <p:cNvPicPr>
            <a:picLocks noChangeAspect="1"/>
          </p:cNvPicPr>
          <p:nvPr/>
        </p:nvPicPr>
        <p:blipFill>
          <a:blip r:embed="rId3"/>
          <a:stretch>
            <a:fillRect/>
          </a:stretch>
        </p:blipFill>
        <p:spPr>
          <a:xfrm>
            <a:off x="188794" y="1715321"/>
            <a:ext cx="9711664" cy="4419133"/>
          </a:xfrm>
          <a:prstGeom prst="rect">
            <a:avLst/>
          </a:prstGeom>
        </p:spPr>
      </p:pic>
    </p:spTree>
    <p:extLst>
      <p:ext uri="{BB962C8B-B14F-4D97-AF65-F5344CB8AC3E}">
        <p14:creationId xmlns:p14="http://schemas.microsoft.com/office/powerpoint/2010/main" val="22091842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294</a:t>
            </a:fld>
            <a:endParaRPr lang="en-AU"/>
          </a:p>
        </p:txBody>
      </p:sp>
      <p:pic>
        <p:nvPicPr>
          <p:cNvPr id="4" name="Picture 3"/>
          <p:cNvPicPr>
            <a:picLocks noChangeAspect="1"/>
          </p:cNvPicPr>
          <p:nvPr/>
        </p:nvPicPr>
        <p:blipFill>
          <a:blip r:embed="rId2"/>
          <a:stretch>
            <a:fillRect/>
          </a:stretch>
        </p:blipFill>
        <p:spPr>
          <a:xfrm>
            <a:off x="569118" y="859095"/>
            <a:ext cx="7234237" cy="2769487"/>
          </a:xfrm>
          <a:prstGeom prst="rect">
            <a:avLst/>
          </a:prstGeom>
        </p:spPr>
      </p:pic>
      <p:sp>
        <p:nvSpPr>
          <p:cNvPr id="6" name="TextBox 5"/>
          <p:cNvSpPr txBox="1"/>
          <p:nvPr/>
        </p:nvSpPr>
        <p:spPr>
          <a:xfrm>
            <a:off x="641339" y="274320"/>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spTree>
    <p:extLst>
      <p:ext uri="{BB962C8B-B14F-4D97-AF65-F5344CB8AC3E}">
        <p14:creationId xmlns:p14="http://schemas.microsoft.com/office/powerpoint/2010/main" val="91414080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295</a:t>
            </a:fld>
            <a:endParaRPr lang="en-AU"/>
          </a:p>
        </p:txBody>
      </p:sp>
      <p:pic>
        <p:nvPicPr>
          <p:cNvPr id="4" name="Picture 3"/>
          <p:cNvPicPr>
            <a:picLocks noChangeAspect="1"/>
          </p:cNvPicPr>
          <p:nvPr/>
        </p:nvPicPr>
        <p:blipFill>
          <a:blip r:embed="rId2"/>
          <a:stretch>
            <a:fillRect/>
          </a:stretch>
        </p:blipFill>
        <p:spPr>
          <a:xfrm>
            <a:off x="214447" y="297209"/>
            <a:ext cx="2567941" cy="570654"/>
          </a:xfrm>
          <a:prstGeom prst="rect">
            <a:avLst/>
          </a:prstGeom>
        </p:spPr>
      </p:pic>
      <p:cxnSp>
        <p:nvCxnSpPr>
          <p:cNvPr id="5" name="Straight Connector 4"/>
          <p:cNvCxnSpPr/>
          <p:nvPr/>
        </p:nvCxnSpPr>
        <p:spPr>
          <a:xfrm flipV="1">
            <a:off x="481188" y="867863"/>
            <a:ext cx="2034457" cy="38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3"/>
          <a:stretch>
            <a:fillRect/>
          </a:stretch>
        </p:blipFill>
        <p:spPr>
          <a:xfrm>
            <a:off x="481188" y="1396061"/>
            <a:ext cx="7330401" cy="573845"/>
          </a:xfrm>
          <a:prstGeom prst="rect">
            <a:avLst/>
          </a:prstGeom>
        </p:spPr>
      </p:pic>
      <p:pic>
        <p:nvPicPr>
          <p:cNvPr id="9" name="Picture 8"/>
          <p:cNvPicPr>
            <a:picLocks noChangeAspect="1"/>
          </p:cNvPicPr>
          <p:nvPr/>
        </p:nvPicPr>
        <p:blipFill>
          <a:blip r:embed="rId4"/>
          <a:stretch>
            <a:fillRect/>
          </a:stretch>
        </p:blipFill>
        <p:spPr>
          <a:xfrm>
            <a:off x="481188" y="2386284"/>
            <a:ext cx="7757937" cy="1741226"/>
          </a:xfrm>
          <a:prstGeom prst="rect">
            <a:avLst/>
          </a:prstGeom>
        </p:spPr>
      </p:pic>
      <p:cxnSp>
        <p:nvCxnSpPr>
          <p:cNvPr id="10" name="Straight Connector 9"/>
          <p:cNvCxnSpPr/>
          <p:nvPr/>
        </p:nvCxnSpPr>
        <p:spPr>
          <a:xfrm>
            <a:off x="0" y="4319924"/>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9129303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296</a:t>
            </a:fld>
            <a:endParaRPr lang="en-AU"/>
          </a:p>
        </p:txBody>
      </p:sp>
      <p:pic>
        <p:nvPicPr>
          <p:cNvPr id="4" name="Picture 3"/>
          <p:cNvPicPr>
            <a:picLocks noChangeAspect="1"/>
          </p:cNvPicPr>
          <p:nvPr/>
        </p:nvPicPr>
        <p:blipFill>
          <a:blip r:embed="rId2"/>
          <a:stretch>
            <a:fillRect/>
          </a:stretch>
        </p:blipFill>
        <p:spPr>
          <a:xfrm>
            <a:off x="496389" y="1101052"/>
            <a:ext cx="8386354" cy="3138555"/>
          </a:xfrm>
          <a:prstGeom prst="rect">
            <a:avLst/>
          </a:prstGeom>
        </p:spPr>
      </p:pic>
      <p:sp>
        <p:nvSpPr>
          <p:cNvPr id="5" name="TextBox 4"/>
          <p:cNvSpPr txBox="1"/>
          <p:nvPr/>
        </p:nvSpPr>
        <p:spPr>
          <a:xfrm>
            <a:off x="641339" y="274320"/>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spTree>
    <p:extLst>
      <p:ext uri="{BB962C8B-B14F-4D97-AF65-F5344CB8AC3E}">
        <p14:creationId xmlns:p14="http://schemas.microsoft.com/office/powerpoint/2010/main" val="217678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297</a:t>
            </a:fld>
            <a:endParaRPr lang="en-AU"/>
          </a:p>
        </p:txBody>
      </p:sp>
      <p:pic>
        <p:nvPicPr>
          <p:cNvPr id="4" name="Picture 3"/>
          <p:cNvPicPr>
            <a:picLocks noChangeAspect="1"/>
          </p:cNvPicPr>
          <p:nvPr/>
        </p:nvPicPr>
        <p:blipFill>
          <a:blip r:embed="rId2"/>
          <a:stretch>
            <a:fillRect/>
          </a:stretch>
        </p:blipFill>
        <p:spPr>
          <a:xfrm>
            <a:off x="535579" y="644276"/>
            <a:ext cx="7656058" cy="4651352"/>
          </a:xfrm>
          <a:prstGeom prst="rect">
            <a:avLst/>
          </a:prstGeom>
        </p:spPr>
      </p:pic>
    </p:spTree>
    <p:extLst>
      <p:ext uri="{BB962C8B-B14F-4D97-AF65-F5344CB8AC3E}">
        <p14:creationId xmlns:p14="http://schemas.microsoft.com/office/powerpoint/2010/main" val="813683416"/>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298</a:t>
            </a:fld>
            <a:endParaRPr lang="en-AU"/>
          </a:p>
        </p:txBody>
      </p:sp>
      <p:pic>
        <p:nvPicPr>
          <p:cNvPr id="5" name="Picture 4"/>
          <p:cNvPicPr>
            <a:picLocks noChangeAspect="1"/>
          </p:cNvPicPr>
          <p:nvPr/>
        </p:nvPicPr>
        <p:blipFill>
          <a:blip r:embed="rId2"/>
          <a:stretch>
            <a:fillRect/>
          </a:stretch>
        </p:blipFill>
        <p:spPr>
          <a:xfrm>
            <a:off x="509451" y="875213"/>
            <a:ext cx="10154606" cy="813298"/>
          </a:xfrm>
          <a:prstGeom prst="rect">
            <a:avLst/>
          </a:prstGeom>
        </p:spPr>
      </p:pic>
      <p:pic>
        <p:nvPicPr>
          <p:cNvPr id="6" name="Picture 5"/>
          <p:cNvPicPr>
            <a:picLocks noChangeAspect="1"/>
          </p:cNvPicPr>
          <p:nvPr/>
        </p:nvPicPr>
        <p:blipFill>
          <a:blip r:embed="rId3"/>
          <a:stretch>
            <a:fillRect/>
          </a:stretch>
        </p:blipFill>
        <p:spPr>
          <a:xfrm>
            <a:off x="509451" y="2460476"/>
            <a:ext cx="8360229" cy="1144872"/>
          </a:xfrm>
          <a:prstGeom prst="rect">
            <a:avLst/>
          </a:prstGeom>
        </p:spPr>
      </p:pic>
      <p:cxnSp>
        <p:nvCxnSpPr>
          <p:cNvPr id="7" name="Straight Connector 6"/>
          <p:cNvCxnSpPr/>
          <p:nvPr/>
        </p:nvCxnSpPr>
        <p:spPr>
          <a:xfrm>
            <a:off x="0" y="379741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9125495"/>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299</a:t>
            </a:fld>
            <a:endParaRPr lang="en-AU"/>
          </a:p>
        </p:txBody>
      </p:sp>
      <p:pic>
        <p:nvPicPr>
          <p:cNvPr id="4" name="Picture 3"/>
          <p:cNvPicPr>
            <a:picLocks noChangeAspect="1"/>
          </p:cNvPicPr>
          <p:nvPr/>
        </p:nvPicPr>
        <p:blipFill>
          <a:blip r:embed="rId2"/>
          <a:stretch>
            <a:fillRect/>
          </a:stretch>
        </p:blipFill>
        <p:spPr>
          <a:xfrm>
            <a:off x="130629" y="491335"/>
            <a:ext cx="4498695" cy="1023957"/>
          </a:xfrm>
          <a:prstGeom prst="rect">
            <a:avLst/>
          </a:prstGeom>
        </p:spPr>
      </p:pic>
      <p:pic>
        <p:nvPicPr>
          <p:cNvPr id="5" name="Picture 4"/>
          <p:cNvPicPr>
            <a:picLocks noChangeAspect="1"/>
          </p:cNvPicPr>
          <p:nvPr/>
        </p:nvPicPr>
        <p:blipFill>
          <a:blip r:embed="rId3"/>
          <a:stretch>
            <a:fillRect/>
          </a:stretch>
        </p:blipFill>
        <p:spPr>
          <a:xfrm>
            <a:off x="192300" y="2253750"/>
            <a:ext cx="11810573" cy="2579507"/>
          </a:xfrm>
          <a:prstGeom prst="rect">
            <a:avLst/>
          </a:prstGeom>
        </p:spPr>
      </p:pic>
      <p:cxnSp>
        <p:nvCxnSpPr>
          <p:cNvPr id="6" name="Straight Connector 5"/>
          <p:cNvCxnSpPr/>
          <p:nvPr/>
        </p:nvCxnSpPr>
        <p:spPr>
          <a:xfrm flipV="1">
            <a:off x="130629" y="1619795"/>
            <a:ext cx="4383268" cy="6098"/>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161814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a:t>
            </a:fld>
            <a:endParaRPr lang="en-AU"/>
          </a:p>
        </p:txBody>
      </p:sp>
      <p:pic>
        <p:nvPicPr>
          <p:cNvPr id="4" name="Picture 3"/>
          <p:cNvPicPr>
            <a:picLocks noChangeAspect="1"/>
          </p:cNvPicPr>
          <p:nvPr/>
        </p:nvPicPr>
        <p:blipFill>
          <a:blip r:embed="rId2"/>
          <a:stretch>
            <a:fillRect/>
          </a:stretch>
        </p:blipFill>
        <p:spPr>
          <a:xfrm>
            <a:off x="710078" y="207015"/>
            <a:ext cx="9311423" cy="3168202"/>
          </a:xfrm>
          <a:prstGeom prst="rect">
            <a:avLst/>
          </a:prstGeom>
        </p:spPr>
      </p:pic>
      <p:pic>
        <p:nvPicPr>
          <p:cNvPr id="5" name="Picture 4"/>
          <p:cNvPicPr>
            <a:picLocks noChangeAspect="1"/>
          </p:cNvPicPr>
          <p:nvPr/>
        </p:nvPicPr>
        <p:blipFill>
          <a:blip r:embed="rId3"/>
          <a:stretch>
            <a:fillRect/>
          </a:stretch>
        </p:blipFill>
        <p:spPr>
          <a:xfrm>
            <a:off x="10365434" y="1248981"/>
            <a:ext cx="478578" cy="658045"/>
          </a:xfrm>
          <a:prstGeom prst="rect">
            <a:avLst/>
          </a:prstGeom>
        </p:spPr>
      </p:pic>
      <p:pic>
        <p:nvPicPr>
          <p:cNvPr id="7" name="Picture 6"/>
          <p:cNvPicPr>
            <a:picLocks noChangeAspect="1"/>
          </p:cNvPicPr>
          <p:nvPr/>
        </p:nvPicPr>
        <p:blipFill>
          <a:blip r:embed="rId4"/>
          <a:stretch>
            <a:fillRect/>
          </a:stretch>
        </p:blipFill>
        <p:spPr>
          <a:xfrm>
            <a:off x="710078" y="3915801"/>
            <a:ext cx="11000453" cy="1294171"/>
          </a:xfrm>
          <a:prstGeom prst="rect">
            <a:avLst/>
          </a:prstGeom>
        </p:spPr>
      </p:pic>
      <p:sp>
        <p:nvSpPr>
          <p:cNvPr id="9" name="Rectangle 8"/>
          <p:cNvSpPr/>
          <p:nvPr/>
        </p:nvSpPr>
        <p:spPr>
          <a:xfrm>
            <a:off x="1262129" y="309093"/>
            <a:ext cx="206061"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a:t>
            </a:r>
            <a:endParaRPr lang="en-AU" sz="2000" dirty="0">
              <a:solidFill>
                <a:schemeClr val="tx1"/>
              </a:solidFill>
            </a:endParaRPr>
          </a:p>
        </p:txBody>
      </p:sp>
      <p:sp>
        <p:nvSpPr>
          <p:cNvPr id="11" name="Rectangle 10"/>
          <p:cNvSpPr/>
          <p:nvPr/>
        </p:nvSpPr>
        <p:spPr>
          <a:xfrm>
            <a:off x="4106214" y="309093"/>
            <a:ext cx="401392"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is</a:t>
            </a:r>
            <a:endParaRPr lang="en-AU" sz="2000" dirty="0">
              <a:solidFill>
                <a:schemeClr val="tx1"/>
              </a:solidFill>
            </a:endParaRPr>
          </a:p>
        </p:txBody>
      </p:sp>
    </p:spTree>
    <p:extLst>
      <p:ext uri="{BB962C8B-B14F-4D97-AF65-F5344CB8AC3E}">
        <p14:creationId xmlns:p14="http://schemas.microsoft.com/office/powerpoint/2010/main" val="33359008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a:t>
            </a:fld>
            <a:endParaRPr lang="en-AU"/>
          </a:p>
        </p:txBody>
      </p:sp>
      <p:pic>
        <p:nvPicPr>
          <p:cNvPr id="5" name="Picture 4"/>
          <p:cNvPicPr>
            <a:picLocks noChangeAspect="1"/>
          </p:cNvPicPr>
          <p:nvPr/>
        </p:nvPicPr>
        <p:blipFill>
          <a:blip r:embed="rId2"/>
          <a:stretch>
            <a:fillRect/>
          </a:stretch>
        </p:blipFill>
        <p:spPr>
          <a:xfrm>
            <a:off x="238124" y="114300"/>
            <a:ext cx="3260725" cy="1003300"/>
          </a:xfrm>
          <a:prstGeom prst="rect">
            <a:avLst/>
          </a:prstGeom>
        </p:spPr>
      </p:pic>
      <p:cxnSp>
        <p:nvCxnSpPr>
          <p:cNvPr id="6" name="Straight Connector 5"/>
          <p:cNvCxnSpPr/>
          <p:nvPr/>
        </p:nvCxnSpPr>
        <p:spPr>
          <a:xfrm flipV="1">
            <a:off x="515937" y="868358"/>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8" name="Picture 7"/>
          <p:cNvPicPr>
            <a:picLocks noChangeAspect="1"/>
          </p:cNvPicPr>
          <p:nvPr/>
        </p:nvPicPr>
        <p:blipFill>
          <a:blip r:embed="rId3"/>
          <a:stretch>
            <a:fillRect/>
          </a:stretch>
        </p:blipFill>
        <p:spPr>
          <a:xfrm>
            <a:off x="678755" y="914124"/>
            <a:ext cx="7830234" cy="1074738"/>
          </a:xfrm>
          <a:prstGeom prst="rect">
            <a:avLst/>
          </a:prstGeom>
        </p:spPr>
      </p:pic>
      <p:pic>
        <p:nvPicPr>
          <p:cNvPr id="12" name="Picture 11"/>
          <p:cNvPicPr>
            <a:picLocks noChangeAspect="1"/>
          </p:cNvPicPr>
          <p:nvPr/>
        </p:nvPicPr>
        <p:blipFill>
          <a:blip r:embed="rId4"/>
          <a:stretch>
            <a:fillRect/>
          </a:stretch>
        </p:blipFill>
        <p:spPr>
          <a:xfrm>
            <a:off x="515937" y="2158695"/>
            <a:ext cx="9605963" cy="2932116"/>
          </a:xfrm>
          <a:prstGeom prst="rect">
            <a:avLst/>
          </a:prstGeom>
        </p:spPr>
      </p:pic>
    </p:spTree>
    <p:extLst>
      <p:ext uri="{BB962C8B-B14F-4D97-AF65-F5344CB8AC3E}">
        <p14:creationId xmlns:p14="http://schemas.microsoft.com/office/powerpoint/2010/main" val="142047072"/>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300</a:t>
            </a:fld>
            <a:endParaRPr lang="en-AU"/>
          </a:p>
        </p:txBody>
      </p:sp>
      <p:pic>
        <p:nvPicPr>
          <p:cNvPr id="4" name="Picture 3"/>
          <p:cNvPicPr>
            <a:picLocks noChangeAspect="1"/>
          </p:cNvPicPr>
          <p:nvPr/>
        </p:nvPicPr>
        <p:blipFill>
          <a:blip r:embed="rId2"/>
          <a:stretch>
            <a:fillRect/>
          </a:stretch>
        </p:blipFill>
        <p:spPr>
          <a:xfrm>
            <a:off x="2176733" y="665253"/>
            <a:ext cx="5987552" cy="4820388"/>
          </a:xfrm>
          <a:prstGeom prst="rect">
            <a:avLst/>
          </a:prstGeom>
        </p:spPr>
      </p:pic>
    </p:spTree>
    <p:extLst>
      <p:ext uri="{BB962C8B-B14F-4D97-AF65-F5344CB8AC3E}">
        <p14:creationId xmlns:p14="http://schemas.microsoft.com/office/powerpoint/2010/main" val="225432037"/>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301</a:t>
            </a:fld>
            <a:endParaRPr lang="en-AU"/>
          </a:p>
        </p:txBody>
      </p:sp>
      <p:pic>
        <p:nvPicPr>
          <p:cNvPr id="4" name="Picture 3"/>
          <p:cNvPicPr>
            <a:picLocks noChangeAspect="1"/>
          </p:cNvPicPr>
          <p:nvPr/>
        </p:nvPicPr>
        <p:blipFill>
          <a:blip r:embed="rId2"/>
          <a:stretch>
            <a:fillRect/>
          </a:stretch>
        </p:blipFill>
        <p:spPr>
          <a:xfrm>
            <a:off x="731520" y="503269"/>
            <a:ext cx="1858055" cy="460797"/>
          </a:xfrm>
          <a:prstGeom prst="rect">
            <a:avLst/>
          </a:prstGeom>
        </p:spPr>
      </p:pic>
      <p:pic>
        <p:nvPicPr>
          <p:cNvPr id="5" name="Picture 4"/>
          <p:cNvPicPr>
            <a:picLocks noChangeAspect="1"/>
          </p:cNvPicPr>
          <p:nvPr/>
        </p:nvPicPr>
        <p:blipFill>
          <a:blip r:embed="rId3"/>
          <a:stretch>
            <a:fillRect/>
          </a:stretch>
        </p:blipFill>
        <p:spPr>
          <a:xfrm>
            <a:off x="2589575" y="580090"/>
            <a:ext cx="3230694" cy="383976"/>
          </a:xfrm>
          <a:prstGeom prst="rect">
            <a:avLst/>
          </a:prstGeom>
        </p:spPr>
      </p:pic>
      <p:pic>
        <p:nvPicPr>
          <p:cNvPr id="6" name="Picture 5"/>
          <p:cNvPicPr>
            <a:picLocks noChangeAspect="1"/>
          </p:cNvPicPr>
          <p:nvPr/>
        </p:nvPicPr>
        <p:blipFill>
          <a:blip r:embed="rId4"/>
          <a:stretch>
            <a:fillRect/>
          </a:stretch>
        </p:blipFill>
        <p:spPr>
          <a:xfrm>
            <a:off x="5932297" y="580090"/>
            <a:ext cx="435082" cy="358303"/>
          </a:xfrm>
          <a:prstGeom prst="rect">
            <a:avLst/>
          </a:prstGeom>
        </p:spPr>
      </p:pic>
      <p:pic>
        <p:nvPicPr>
          <p:cNvPr id="7" name="Picture 6"/>
          <p:cNvPicPr>
            <a:picLocks noChangeAspect="1"/>
          </p:cNvPicPr>
          <p:nvPr/>
        </p:nvPicPr>
        <p:blipFill>
          <a:blip r:embed="rId5"/>
          <a:stretch>
            <a:fillRect/>
          </a:stretch>
        </p:blipFill>
        <p:spPr>
          <a:xfrm>
            <a:off x="6479407" y="368707"/>
            <a:ext cx="3219370" cy="741635"/>
          </a:xfrm>
          <a:prstGeom prst="rect">
            <a:avLst/>
          </a:prstGeom>
        </p:spPr>
      </p:pic>
      <p:pic>
        <p:nvPicPr>
          <p:cNvPr id="8" name="Picture 7"/>
          <p:cNvPicPr>
            <a:picLocks noChangeAspect="1"/>
          </p:cNvPicPr>
          <p:nvPr/>
        </p:nvPicPr>
        <p:blipFill>
          <a:blip r:embed="rId6"/>
          <a:stretch>
            <a:fillRect/>
          </a:stretch>
        </p:blipFill>
        <p:spPr>
          <a:xfrm>
            <a:off x="731520" y="1250598"/>
            <a:ext cx="2049623" cy="388490"/>
          </a:xfrm>
          <a:prstGeom prst="rect">
            <a:avLst/>
          </a:prstGeom>
        </p:spPr>
      </p:pic>
      <p:pic>
        <p:nvPicPr>
          <p:cNvPr id="9" name="Picture 8"/>
          <p:cNvPicPr>
            <a:picLocks noChangeAspect="1"/>
          </p:cNvPicPr>
          <p:nvPr/>
        </p:nvPicPr>
        <p:blipFill>
          <a:blip r:embed="rId7"/>
          <a:stretch>
            <a:fillRect/>
          </a:stretch>
        </p:blipFill>
        <p:spPr>
          <a:xfrm>
            <a:off x="2876560" y="1309080"/>
            <a:ext cx="2550568" cy="480107"/>
          </a:xfrm>
          <a:prstGeom prst="rect">
            <a:avLst/>
          </a:prstGeom>
        </p:spPr>
      </p:pic>
      <p:pic>
        <p:nvPicPr>
          <p:cNvPr id="10" name="Picture 9"/>
          <p:cNvPicPr>
            <a:picLocks noChangeAspect="1"/>
          </p:cNvPicPr>
          <p:nvPr/>
        </p:nvPicPr>
        <p:blipFill>
          <a:blip r:embed="rId8"/>
          <a:stretch>
            <a:fillRect/>
          </a:stretch>
        </p:blipFill>
        <p:spPr>
          <a:xfrm>
            <a:off x="5427128" y="1289362"/>
            <a:ext cx="4927848" cy="445374"/>
          </a:xfrm>
          <a:prstGeom prst="rect">
            <a:avLst/>
          </a:prstGeom>
        </p:spPr>
      </p:pic>
      <p:cxnSp>
        <p:nvCxnSpPr>
          <p:cNvPr id="11" name="Straight Connector 10"/>
          <p:cNvCxnSpPr/>
          <p:nvPr/>
        </p:nvCxnSpPr>
        <p:spPr>
          <a:xfrm>
            <a:off x="0" y="209923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21716299"/>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302</a:t>
            </a:fld>
            <a:endParaRPr lang="en-AU"/>
          </a:p>
        </p:txBody>
      </p:sp>
      <p:pic>
        <p:nvPicPr>
          <p:cNvPr id="4" name="Picture 3"/>
          <p:cNvPicPr>
            <a:picLocks noChangeAspect="1"/>
          </p:cNvPicPr>
          <p:nvPr/>
        </p:nvPicPr>
        <p:blipFill>
          <a:blip r:embed="rId2"/>
          <a:stretch>
            <a:fillRect/>
          </a:stretch>
        </p:blipFill>
        <p:spPr>
          <a:xfrm>
            <a:off x="136816" y="1046537"/>
            <a:ext cx="11931533" cy="1944967"/>
          </a:xfrm>
          <a:prstGeom prst="rect">
            <a:avLst/>
          </a:prstGeom>
        </p:spPr>
      </p:pic>
      <p:pic>
        <p:nvPicPr>
          <p:cNvPr id="5" name="Picture 4"/>
          <p:cNvPicPr>
            <a:picLocks noChangeAspect="1"/>
          </p:cNvPicPr>
          <p:nvPr/>
        </p:nvPicPr>
        <p:blipFill>
          <a:blip r:embed="rId3"/>
          <a:stretch>
            <a:fillRect/>
          </a:stretch>
        </p:blipFill>
        <p:spPr>
          <a:xfrm>
            <a:off x="249452" y="3209832"/>
            <a:ext cx="1897150" cy="625161"/>
          </a:xfrm>
          <a:prstGeom prst="rect">
            <a:avLst/>
          </a:prstGeom>
        </p:spPr>
      </p:pic>
      <p:pic>
        <p:nvPicPr>
          <p:cNvPr id="6" name="Picture 5"/>
          <p:cNvPicPr>
            <a:picLocks noChangeAspect="1"/>
          </p:cNvPicPr>
          <p:nvPr/>
        </p:nvPicPr>
        <p:blipFill>
          <a:blip r:embed="rId4"/>
          <a:stretch>
            <a:fillRect/>
          </a:stretch>
        </p:blipFill>
        <p:spPr>
          <a:xfrm>
            <a:off x="136816" y="3974596"/>
            <a:ext cx="9763642" cy="1502097"/>
          </a:xfrm>
          <a:prstGeom prst="rect">
            <a:avLst/>
          </a:prstGeom>
        </p:spPr>
      </p:pic>
      <p:sp>
        <p:nvSpPr>
          <p:cNvPr id="7" name="TextBox 6"/>
          <p:cNvSpPr txBox="1"/>
          <p:nvPr/>
        </p:nvSpPr>
        <p:spPr>
          <a:xfrm>
            <a:off x="249452" y="328257"/>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5"/>
          <a:stretch>
            <a:fillRect/>
          </a:stretch>
        </p:blipFill>
        <p:spPr>
          <a:xfrm>
            <a:off x="249452" y="5476693"/>
            <a:ext cx="2747439" cy="622966"/>
          </a:xfrm>
          <a:prstGeom prst="rect">
            <a:avLst/>
          </a:prstGeom>
        </p:spPr>
      </p:pic>
      <p:cxnSp>
        <p:nvCxnSpPr>
          <p:cNvPr id="10" name="Straight Connector 9"/>
          <p:cNvCxnSpPr/>
          <p:nvPr/>
        </p:nvCxnSpPr>
        <p:spPr>
          <a:xfrm flipV="1">
            <a:off x="305614" y="3834993"/>
            <a:ext cx="1784826" cy="6098"/>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3895162"/>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303</a:t>
            </a:fld>
            <a:endParaRPr lang="en-AU"/>
          </a:p>
        </p:txBody>
      </p:sp>
      <p:pic>
        <p:nvPicPr>
          <p:cNvPr id="4" name="Picture 3"/>
          <p:cNvPicPr>
            <a:picLocks noChangeAspect="1"/>
          </p:cNvPicPr>
          <p:nvPr/>
        </p:nvPicPr>
        <p:blipFill>
          <a:blip r:embed="rId2"/>
          <a:stretch>
            <a:fillRect/>
          </a:stretch>
        </p:blipFill>
        <p:spPr>
          <a:xfrm>
            <a:off x="268223" y="214109"/>
            <a:ext cx="2245425" cy="771329"/>
          </a:xfrm>
          <a:prstGeom prst="rect">
            <a:avLst/>
          </a:prstGeom>
        </p:spPr>
      </p:pic>
      <p:pic>
        <p:nvPicPr>
          <p:cNvPr id="5" name="Picture 4"/>
          <p:cNvPicPr>
            <a:picLocks noChangeAspect="1"/>
          </p:cNvPicPr>
          <p:nvPr/>
        </p:nvPicPr>
        <p:blipFill>
          <a:blip r:embed="rId3"/>
          <a:stretch>
            <a:fillRect/>
          </a:stretch>
        </p:blipFill>
        <p:spPr>
          <a:xfrm>
            <a:off x="160477" y="1162594"/>
            <a:ext cx="8036892" cy="822960"/>
          </a:xfrm>
          <a:prstGeom prst="rect">
            <a:avLst/>
          </a:prstGeom>
        </p:spPr>
      </p:pic>
      <p:pic>
        <p:nvPicPr>
          <p:cNvPr id="6" name="Picture 5"/>
          <p:cNvPicPr>
            <a:picLocks noChangeAspect="1"/>
          </p:cNvPicPr>
          <p:nvPr/>
        </p:nvPicPr>
        <p:blipFill>
          <a:blip r:embed="rId4"/>
          <a:stretch>
            <a:fillRect/>
          </a:stretch>
        </p:blipFill>
        <p:spPr>
          <a:xfrm>
            <a:off x="431076" y="1985554"/>
            <a:ext cx="9944517" cy="560480"/>
          </a:xfrm>
          <a:prstGeom prst="rect">
            <a:avLst/>
          </a:prstGeom>
        </p:spPr>
      </p:pic>
      <p:cxnSp>
        <p:nvCxnSpPr>
          <p:cNvPr id="7" name="Straight Connector 6"/>
          <p:cNvCxnSpPr/>
          <p:nvPr/>
        </p:nvCxnSpPr>
        <p:spPr>
          <a:xfrm>
            <a:off x="0" y="2922199"/>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flipV="1">
            <a:off x="268223" y="828275"/>
            <a:ext cx="2070028" cy="13975"/>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2123968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304</a:t>
            </a:fld>
            <a:endParaRPr lang="en-AU"/>
          </a:p>
        </p:txBody>
      </p:sp>
      <p:sp>
        <p:nvSpPr>
          <p:cNvPr id="7" name="Rounded Rectangle 6"/>
          <p:cNvSpPr/>
          <p:nvPr/>
        </p:nvSpPr>
        <p:spPr>
          <a:xfrm>
            <a:off x="347832" y="1092733"/>
            <a:ext cx="11103429" cy="2743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586611" y="1424454"/>
            <a:ext cx="10625872" cy="1870752"/>
          </a:xfrm>
          <a:prstGeom prst="rect">
            <a:avLst/>
          </a:prstGeom>
        </p:spPr>
      </p:pic>
    </p:spTree>
    <p:extLst>
      <p:ext uri="{BB962C8B-B14F-4D97-AF65-F5344CB8AC3E}">
        <p14:creationId xmlns:p14="http://schemas.microsoft.com/office/powerpoint/2010/main" val="21371021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305</a:t>
            </a:fld>
            <a:endParaRPr lang="en-AU"/>
          </a:p>
        </p:txBody>
      </p:sp>
      <p:pic>
        <p:nvPicPr>
          <p:cNvPr id="4" name="Picture 3"/>
          <p:cNvPicPr>
            <a:picLocks noChangeAspect="1"/>
          </p:cNvPicPr>
          <p:nvPr/>
        </p:nvPicPr>
        <p:blipFill>
          <a:blip r:embed="rId2"/>
          <a:stretch>
            <a:fillRect/>
          </a:stretch>
        </p:blipFill>
        <p:spPr>
          <a:xfrm>
            <a:off x="264541" y="966651"/>
            <a:ext cx="11180994" cy="1355272"/>
          </a:xfrm>
          <a:prstGeom prst="rect">
            <a:avLst/>
          </a:prstGeom>
        </p:spPr>
      </p:pic>
      <p:sp>
        <p:nvSpPr>
          <p:cNvPr id="6" name="TextBox 5"/>
          <p:cNvSpPr txBox="1"/>
          <p:nvPr/>
        </p:nvSpPr>
        <p:spPr>
          <a:xfrm>
            <a:off x="353522" y="250487"/>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264541" y="2985090"/>
            <a:ext cx="10318844" cy="1988034"/>
          </a:xfrm>
          <a:prstGeom prst="rect">
            <a:avLst/>
          </a:prstGeom>
        </p:spPr>
      </p:pic>
    </p:spTree>
    <p:extLst>
      <p:ext uri="{BB962C8B-B14F-4D97-AF65-F5344CB8AC3E}">
        <p14:creationId xmlns:p14="http://schemas.microsoft.com/office/powerpoint/2010/main" val="4219798894"/>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306</a:t>
            </a:fld>
            <a:endParaRPr lang="en-AU"/>
          </a:p>
        </p:txBody>
      </p:sp>
      <p:pic>
        <p:nvPicPr>
          <p:cNvPr id="4" name="Picture 3"/>
          <p:cNvPicPr>
            <a:picLocks noChangeAspect="1"/>
          </p:cNvPicPr>
          <p:nvPr/>
        </p:nvPicPr>
        <p:blipFill>
          <a:blip r:embed="rId2"/>
          <a:stretch>
            <a:fillRect/>
          </a:stretch>
        </p:blipFill>
        <p:spPr>
          <a:xfrm>
            <a:off x="302579" y="548641"/>
            <a:ext cx="10909904" cy="3749040"/>
          </a:xfrm>
          <a:prstGeom prst="rect">
            <a:avLst/>
          </a:prstGeom>
        </p:spPr>
      </p:pic>
      <p:cxnSp>
        <p:nvCxnSpPr>
          <p:cNvPr id="5" name="Straight Connector 4"/>
          <p:cNvCxnSpPr/>
          <p:nvPr/>
        </p:nvCxnSpPr>
        <p:spPr>
          <a:xfrm>
            <a:off x="0" y="443749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42946344"/>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307</a:t>
            </a:fld>
            <a:endParaRPr lang="en-AU"/>
          </a:p>
        </p:txBody>
      </p:sp>
      <p:pic>
        <p:nvPicPr>
          <p:cNvPr id="4" name="Picture 3"/>
          <p:cNvPicPr>
            <a:picLocks noChangeAspect="1"/>
          </p:cNvPicPr>
          <p:nvPr/>
        </p:nvPicPr>
        <p:blipFill>
          <a:blip r:embed="rId2"/>
          <a:stretch>
            <a:fillRect/>
          </a:stretch>
        </p:blipFill>
        <p:spPr>
          <a:xfrm>
            <a:off x="197594" y="944608"/>
            <a:ext cx="11618852" cy="1681026"/>
          </a:xfrm>
          <a:prstGeom prst="rect">
            <a:avLst/>
          </a:prstGeom>
        </p:spPr>
      </p:pic>
      <p:sp>
        <p:nvSpPr>
          <p:cNvPr id="5" name="TextBox 4"/>
          <p:cNvSpPr txBox="1"/>
          <p:nvPr/>
        </p:nvSpPr>
        <p:spPr>
          <a:xfrm>
            <a:off x="353522" y="250487"/>
            <a:ext cx="1784826"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0" y="2953907"/>
            <a:ext cx="1856577" cy="348887"/>
          </a:xfrm>
          <a:prstGeom prst="rect">
            <a:avLst/>
          </a:prstGeom>
        </p:spPr>
      </p:pic>
      <p:pic>
        <p:nvPicPr>
          <p:cNvPr id="7" name="Picture 6"/>
          <p:cNvPicPr>
            <a:picLocks noChangeAspect="1"/>
          </p:cNvPicPr>
          <p:nvPr/>
        </p:nvPicPr>
        <p:blipFill>
          <a:blip r:embed="rId4"/>
          <a:stretch>
            <a:fillRect/>
          </a:stretch>
        </p:blipFill>
        <p:spPr>
          <a:xfrm>
            <a:off x="197594" y="3493553"/>
            <a:ext cx="11758599" cy="2351720"/>
          </a:xfrm>
          <a:prstGeom prst="rect">
            <a:avLst/>
          </a:prstGeom>
        </p:spPr>
      </p:pic>
    </p:spTree>
    <p:extLst>
      <p:ext uri="{BB962C8B-B14F-4D97-AF65-F5344CB8AC3E}">
        <p14:creationId xmlns:p14="http://schemas.microsoft.com/office/powerpoint/2010/main" val="2263200369"/>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308</a:t>
            </a:fld>
            <a:endParaRPr lang="en-AU"/>
          </a:p>
        </p:txBody>
      </p:sp>
      <p:pic>
        <p:nvPicPr>
          <p:cNvPr id="4" name="Picture 3"/>
          <p:cNvPicPr>
            <a:picLocks noChangeAspect="1"/>
          </p:cNvPicPr>
          <p:nvPr/>
        </p:nvPicPr>
        <p:blipFill>
          <a:blip r:embed="rId2"/>
          <a:stretch>
            <a:fillRect/>
          </a:stretch>
        </p:blipFill>
        <p:spPr>
          <a:xfrm>
            <a:off x="99979" y="287383"/>
            <a:ext cx="11549986" cy="1593668"/>
          </a:xfrm>
          <a:prstGeom prst="rect">
            <a:avLst/>
          </a:prstGeom>
        </p:spPr>
      </p:pic>
      <p:pic>
        <p:nvPicPr>
          <p:cNvPr id="5" name="Picture 4"/>
          <p:cNvPicPr>
            <a:picLocks noChangeAspect="1"/>
          </p:cNvPicPr>
          <p:nvPr/>
        </p:nvPicPr>
        <p:blipFill>
          <a:blip r:embed="rId3"/>
          <a:stretch>
            <a:fillRect/>
          </a:stretch>
        </p:blipFill>
        <p:spPr>
          <a:xfrm>
            <a:off x="102438" y="2270488"/>
            <a:ext cx="9643725" cy="3450507"/>
          </a:xfrm>
          <a:prstGeom prst="rect">
            <a:avLst/>
          </a:prstGeom>
        </p:spPr>
      </p:pic>
      <p:cxnSp>
        <p:nvCxnSpPr>
          <p:cNvPr id="6" name="Straight Connector 5"/>
          <p:cNvCxnSpPr/>
          <p:nvPr/>
        </p:nvCxnSpPr>
        <p:spPr>
          <a:xfrm>
            <a:off x="0" y="607034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1206176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309</a:t>
            </a:fld>
            <a:endParaRPr lang="en-AU"/>
          </a:p>
        </p:txBody>
      </p:sp>
      <p:sp>
        <p:nvSpPr>
          <p:cNvPr id="5" name="TextBox 4"/>
          <p:cNvSpPr txBox="1"/>
          <p:nvPr/>
        </p:nvSpPr>
        <p:spPr>
          <a:xfrm>
            <a:off x="353521" y="250487"/>
            <a:ext cx="4140101" cy="584775"/>
          </a:xfrm>
          <a:prstGeom prst="rect">
            <a:avLst/>
          </a:prstGeom>
          <a:noFill/>
        </p:spPr>
        <p:txBody>
          <a:bodyPr wrap="square" rtlCol="0">
            <a:spAutoFit/>
          </a:bodyPr>
          <a:lstStyle/>
          <a:p>
            <a:r>
              <a:rPr lang="en-US" sz="3200" b="1" u="sng" dirty="0" smtClean="0">
                <a:solidFill>
                  <a:srgbClr val="00B050"/>
                </a:solidFill>
              </a:rPr>
              <a:t>Practice Problem</a:t>
            </a:r>
            <a:endParaRPr lang="en-US" sz="3200" b="1" u="sng" dirty="0">
              <a:solidFill>
                <a:srgbClr val="00B050"/>
              </a:solidFill>
            </a:endParaRPr>
          </a:p>
        </p:txBody>
      </p:sp>
      <p:pic>
        <p:nvPicPr>
          <p:cNvPr id="7" name="Picture 6"/>
          <p:cNvPicPr>
            <a:picLocks noChangeAspect="1"/>
          </p:cNvPicPr>
          <p:nvPr/>
        </p:nvPicPr>
        <p:blipFill>
          <a:blip r:embed="rId2"/>
          <a:stretch>
            <a:fillRect/>
          </a:stretch>
        </p:blipFill>
        <p:spPr>
          <a:xfrm>
            <a:off x="353521" y="1201782"/>
            <a:ext cx="10416839" cy="1014821"/>
          </a:xfrm>
          <a:prstGeom prst="rect">
            <a:avLst/>
          </a:prstGeom>
        </p:spPr>
      </p:pic>
      <p:cxnSp>
        <p:nvCxnSpPr>
          <p:cNvPr id="8" name="Straight Connector 7"/>
          <p:cNvCxnSpPr/>
          <p:nvPr/>
        </p:nvCxnSpPr>
        <p:spPr>
          <a:xfrm>
            <a:off x="0" y="250418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4658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a:t>
            </a:fld>
            <a:endParaRPr lang="en-AU"/>
          </a:p>
        </p:txBody>
      </p:sp>
      <p:pic>
        <p:nvPicPr>
          <p:cNvPr id="4" name="Picture 3"/>
          <p:cNvPicPr>
            <a:picLocks noChangeAspect="1"/>
          </p:cNvPicPr>
          <p:nvPr/>
        </p:nvPicPr>
        <p:blipFill>
          <a:blip r:embed="rId2"/>
          <a:stretch>
            <a:fillRect/>
          </a:stretch>
        </p:blipFill>
        <p:spPr>
          <a:xfrm>
            <a:off x="260919" y="421358"/>
            <a:ext cx="11511041" cy="2781299"/>
          </a:xfrm>
          <a:prstGeom prst="rect">
            <a:avLst/>
          </a:prstGeom>
        </p:spPr>
      </p:pic>
      <p:pic>
        <p:nvPicPr>
          <p:cNvPr id="5" name="Picture 4"/>
          <p:cNvPicPr>
            <a:picLocks noChangeAspect="1"/>
          </p:cNvPicPr>
          <p:nvPr/>
        </p:nvPicPr>
        <p:blipFill>
          <a:blip r:embed="rId3"/>
          <a:stretch>
            <a:fillRect/>
          </a:stretch>
        </p:blipFill>
        <p:spPr>
          <a:xfrm>
            <a:off x="260919" y="4114800"/>
            <a:ext cx="11112501" cy="1016000"/>
          </a:xfrm>
          <a:prstGeom prst="rect">
            <a:avLst/>
          </a:prstGeom>
        </p:spPr>
      </p:pic>
    </p:spTree>
    <p:extLst>
      <p:ext uri="{BB962C8B-B14F-4D97-AF65-F5344CB8AC3E}">
        <p14:creationId xmlns:p14="http://schemas.microsoft.com/office/powerpoint/2010/main" val="1466477567"/>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310</a:t>
            </a:fld>
            <a:endParaRPr lang="en-AU"/>
          </a:p>
        </p:txBody>
      </p:sp>
      <p:pic>
        <p:nvPicPr>
          <p:cNvPr id="4" name="Picture 3"/>
          <p:cNvPicPr>
            <a:picLocks noChangeAspect="1"/>
          </p:cNvPicPr>
          <p:nvPr/>
        </p:nvPicPr>
        <p:blipFill>
          <a:blip r:embed="rId2"/>
          <a:stretch>
            <a:fillRect/>
          </a:stretch>
        </p:blipFill>
        <p:spPr>
          <a:xfrm>
            <a:off x="470009" y="313509"/>
            <a:ext cx="5807645" cy="655456"/>
          </a:xfrm>
          <a:prstGeom prst="rect">
            <a:avLst/>
          </a:prstGeom>
        </p:spPr>
      </p:pic>
      <p:cxnSp>
        <p:nvCxnSpPr>
          <p:cNvPr id="5" name="Straight Connector 4"/>
          <p:cNvCxnSpPr/>
          <p:nvPr/>
        </p:nvCxnSpPr>
        <p:spPr>
          <a:xfrm flipV="1">
            <a:off x="574512" y="1128034"/>
            <a:ext cx="5807645" cy="2006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3"/>
          <a:stretch>
            <a:fillRect/>
          </a:stretch>
        </p:blipFill>
        <p:spPr>
          <a:xfrm>
            <a:off x="0" y="1703718"/>
            <a:ext cx="12091760" cy="1733745"/>
          </a:xfrm>
          <a:prstGeom prst="rect">
            <a:avLst/>
          </a:prstGeom>
        </p:spPr>
      </p:pic>
      <p:pic>
        <p:nvPicPr>
          <p:cNvPr id="9" name="Picture 8"/>
          <p:cNvPicPr>
            <a:picLocks noChangeAspect="1"/>
          </p:cNvPicPr>
          <p:nvPr/>
        </p:nvPicPr>
        <p:blipFill>
          <a:blip r:embed="rId4"/>
          <a:stretch>
            <a:fillRect/>
          </a:stretch>
        </p:blipFill>
        <p:spPr>
          <a:xfrm>
            <a:off x="135066" y="4097339"/>
            <a:ext cx="11917991" cy="1702570"/>
          </a:xfrm>
          <a:prstGeom prst="rect">
            <a:avLst/>
          </a:prstGeom>
        </p:spPr>
      </p:pic>
    </p:spTree>
    <p:extLst>
      <p:ext uri="{BB962C8B-B14F-4D97-AF65-F5344CB8AC3E}">
        <p14:creationId xmlns:p14="http://schemas.microsoft.com/office/powerpoint/2010/main" val="1375998016"/>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311</a:t>
            </a:fld>
            <a:endParaRPr lang="en-AU"/>
          </a:p>
        </p:txBody>
      </p:sp>
      <p:pic>
        <p:nvPicPr>
          <p:cNvPr id="4" name="Picture 3"/>
          <p:cNvPicPr>
            <a:picLocks noChangeAspect="1"/>
          </p:cNvPicPr>
          <p:nvPr/>
        </p:nvPicPr>
        <p:blipFill>
          <a:blip r:embed="rId2"/>
          <a:stretch>
            <a:fillRect/>
          </a:stretch>
        </p:blipFill>
        <p:spPr>
          <a:xfrm>
            <a:off x="1763485" y="523673"/>
            <a:ext cx="5865495" cy="5675605"/>
          </a:xfrm>
          <a:prstGeom prst="rect">
            <a:avLst/>
          </a:prstGeom>
        </p:spPr>
      </p:pic>
    </p:spTree>
    <p:extLst>
      <p:ext uri="{BB962C8B-B14F-4D97-AF65-F5344CB8AC3E}">
        <p14:creationId xmlns:p14="http://schemas.microsoft.com/office/powerpoint/2010/main" val="2421991445"/>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312</a:t>
            </a:fld>
            <a:endParaRPr lang="en-AU"/>
          </a:p>
        </p:txBody>
      </p:sp>
      <p:pic>
        <p:nvPicPr>
          <p:cNvPr id="4" name="Picture 3"/>
          <p:cNvPicPr>
            <a:picLocks noChangeAspect="1"/>
          </p:cNvPicPr>
          <p:nvPr/>
        </p:nvPicPr>
        <p:blipFill>
          <a:blip r:embed="rId2"/>
          <a:stretch>
            <a:fillRect/>
          </a:stretch>
        </p:blipFill>
        <p:spPr>
          <a:xfrm>
            <a:off x="2795453" y="705394"/>
            <a:ext cx="4298968" cy="4967696"/>
          </a:xfrm>
          <a:prstGeom prst="rect">
            <a:avLst/>
          </a:prstGeom>
        </p:spPr>
      </p:pic>
    </p:spTree>
    <p:extLst>
      <p:ext uri="{BB962C8B-B14F-4D97-AF65-F5344CB8AC3E}">
        <p14:creationId xmlns:p14="http://schemas.microsoft.com/office/powerpoint/2010/main" val="344249001"/>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313</a:t>
            </a:fld>
            <a:endParaRPr lang="en-AU"/>
          </a:p>
        </p:txBody>
      </p:sp>
      <p:pic>
        <p:nvPicPr>
          <p:cNvPr id="4" name="Picture 3"/>
          <p:cNvPicPr>
            <a:picLocks noChangeAspect="1"/>
          </p:cNvPicPr>
          <p:nvPr/>
        </p:nvPicPr>
        <p:blipFill>
          <a:blip r:embed="rId2"/>
          <a:stretch>
            <a:fillRect/>
          </a:stretch>
        </p:blipFill>
        <p:spPr>
          <a:xfrm>
            <a:off x="2285999" y="433289"/>
            <a:ext cx="5243921" cy="5904919"/>
          </a:xfrm>
          <a:prstGeom prst="rect">
            <a:avLst/>
          </a:prstGeom>
        </p:spPr>
      </p:pic>
    </p:spTree>
    <p:extLst>
      <p:ext uri="{BB962C8B-B14F-4D97-AF65-F5344CB8AC3E}">
        <p14:creationId xmlns:p14="http://schemas.microsoft.com/office/powerpoint/2010/main" val="392959158"/>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314</a:t>
            </a:fld>
            <a:endParaRPr lang="en-AU"/>
          </a:p>
        </p:txBody>
      </p:sp>
      <p:pic>
        <p:nvPicPr>
          <p:cNvPr id="4" name="Picture 3"/>
          <p:cNvPicPr>
            <a:picLocks noChangeAspect="1"/>
          </p:cNvPicPr>
          <p:nvPr/>
        </p:nvPicPr>
        <p:blipFill>
          <a:blip r:embed="rId2"/>
          <a:stretch>
            <a:fillRect/>
          </a:stretch>
        </p:blipFill>
        <p:spPr>
          <a:xfrm>
            <a:off x="2664822" y="325426"/>
            <a:ext cx="4816385" cy="5530679"/>
          </a:xfrm>
          <a:prstGeom prst="rect">
            <a:avLst/>
          </a:prstGeom>
        </p:spPr>
      </p:pic>
      <p:cxnSp>
        <p:nvCxnSpPr>
          <p:cNvPr id="5" name="Straight Connector 4"/>
          <p:cNvCxnSpPr/>
          <p:nvPr/>
        </p:nvCxnSpPr>
        <p:spPr>
          <a:xfrm>
            <a:off x="0" y="5891412"/>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3917662"/>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315</a:t>
            </a:fld>
            <a:endParaRPr lang="en-AU"/>
          </a:p>
        </p:txBody>
      </p:sp>
      <p:pic>
        <p:nvPicPr>
          <p:cNvPr id="4" name="Picture 3"/>
          <p:cNvPicPr>
            <a:picLocks noChangeAspect="1"/>
          </p:cNvPicPr>
          <p:nvPr/>
        </p:nvPicPr>
        <p:blipFill>
          <a:blip r:embed="rId2"/>
          <a:stretch>
            <a:fillRect/>
          </a:stretch>
        </p:blipFill>
        <p:spPr>
          <a:xfrm>
            <a:off x="160606" y="987672"/>
            <a:ext cx="11748867" cy="3009562"/>
          </a:xfrm>
          <a:prstGeom prst="rect">
            <a:avLst/>
          </a:prstGeom>
        </p:spPr>
      </p:pic>
      <p:cxnSp>
        <p:nvCxnSpPr>
          <p:cNvPr id="6" name="Straight Connector 5"/>
          <p:cNvCxnSpPr/>
          <p:nvPr/>
        </p:nvCxnSpPr>
        <p:spPr>
          <a:xfrm>
            <a:off x="0" y="4346050"/>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0" y="55346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683933"/>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316</a:t>
            </a:fld>
            <a:endParaRPr lang="en-AU"/>
          </a:p>
        </p:txBody>
      </p:sp>
      <p:pic>
        <p:nvPicPr>
          <p:cNvPr id="4" name="Picture 3"/>
          <p:cNvPicPr>
            <a:picLocks noChangeAspect="1"/>
          </p:cNvPicPr>
          <p:nvPr/>
        </p:nvPicPr>
        <p:blipFill>
          <a:blip r:embed="rId2"/>
          <a:stretch>
            <a:fillRect/>
          </a:stretch>
        </p:blipFill>
        <p:spPr>
          <a:xfrm>
            <a:off x="229767" y="248194"/>
            <a:ext cx="3898096" cy="1480026"/>
          </a:xfrm>
          <a:prstGeom prst="rect">
            <a:avLst/>
          </a:prstGeom>
        </p:spPr>
      </p:pic>
      <p:cxnSp>
        <p:nvCxnSpPr>
          <p:cNvPr id="5" name="Straight Connector 4"/>
          <p:cNvCxnSpPr/>
          <p:nvPr/>
        </p:nvCxnSpPr>
        <p:spPr>
          <a:xfrm>
            <a:off x="229767" y="1712126"/>
            <a:ext cx="3898096" cy="1609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3"/>
          <a:stretch>
            <a:fillRect/>
          </a:stretch>
        </p:blipFill>
        <p:spPr>
          <a:xfrm>
            <a:off x="170899" y="2534194"/>
            <a:ext cx="11853376" cy="2375379"/>
          </a:xfrm>
          <a:prstGeom prst="rect">
            <a:avLst/>
          </a:prstGeom>
        </p:spPr>
      </p:pic>
    </p:spTree>
    <p:extLst>
      <p:ext uri="{BB962C8B-B14F-4D97-AF65-F5344CB8AC3E}">
        <p14:creationId xmlns:p14="http://schemas.microsoft.com/office/powerpoint/2010/main" val="824862735"/>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317</a:t>
            </a:fld>
            <a:endParaRPr lang="en-AU"/>
          </a:p>
        </p:txBody>
      </p:sp>
      <p:pic>
        <p:nvPicPr>
          <p:cNvPr id="4" name="Picture 3"/>
          <p:cNvPicPr>
            <a:picLocks noChangeAspect="1"/>
          </p:cNvPicPr>
          <p:nvPr/>
        </p:nvPicPr>
        <p:blipFill>
          <a:blip r:embed="rId2"/>
          <a:stretch>
            <a:fillRect/>
          </a:stretch>
        </p:blipFill>
        <p:spPr>
          <a:xfrm>
            <a:off x="1431785" y="1268021"/>
            <a:ext cx="7829780" cy="2532184"/>
          </a:xfrm>
          <a:prstGeom prst="rect">
            <a:avLst/>
          </a:prstGeom>
        </p:spPr>
      </p:pic>
      <p:pic>
        <p:nvPicPr>
          <p:cNvPr id="5" name="Picture 4"/>
          <p:cNvPicPr>
            <a:picLocks noChangeAspect="1"/>
          </p:cNvPicPr>
          <p:nvPr/>
        </p:nvPicPr>
        <p:blipFill>
          <a:blip r:embed="rId3"/>
          <a:stretch>
            <a:fillRect/>
          </a:stretch>
        </p:blipFill>
        <p:spPr>
          <a:xfrm>
            <a:off x="3059168" y="4954599"/>
            <a:ext cx="5162003" cy="806121"/>
          </a:xfrm>
          <a:prstGeom prst="rect">
            <a:avLst/>
          </a:prstGeom>
        </p:spPr>
      </p:pic>
    </p:spTree>
    <p:extLst>
      <p:ext uri="{BB962C8B-B14F-4D97-AF65-F5344CB8AC3E}">
        <p14:creationId xmlns:p14="http://schemas.microsoft.com/office/powerpoint/2010/main" val="3332144022"/>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318</a:t>
            </a:fld>
            <a:endParaRPr lang="en-AU"/>
          </a:p>
        </p:txBody>
      </p:sp>
      <p:sp>
        <p:nvSpPr>
          <p:cNvPr id="6" name="Rounded Rectangle 5"/>
          <p:cNvSpPr/>
          <p:nvPr/>
        </p:nvSpPr>
        <p:spPr>
          <a:xfrm>
            <a:off x="264405" y="1198474"/>
            <a:ext cx="11469189" cy="172429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40726" y="1514271"/>
            <a:ext cx="11113721" cy="109270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64405" y="3701666"/>
                <a:ext cx="11688896" cy="1200329"/>
              </a:xfrm>
              <a:prstGeom prst="rect">
                <a:avLst/>
              </a:prstGeom>
              <a:noFill/>
            </p:spPr>
            <p:txBody>
              <a:bodyPr wrap="square" rtlCol="0">
                <a:spAutoFit/>
              </a:bodyPr>
              <a:lstStyle/>
              <a:p>
                <a:r>
                  <a:rPr lang="en-US" sz="2400" dirty="0" smtClean="0">
                    <a:solidFill>
                      <a:srgbClr val="0070C0"/>
                    </a:solidFill>
                  </a:rPr>
                  <a:t>Now since every linear transformation from </a:t>
                </a:r>
                <a14:m>
                  <m:oMath xmlns:m="http://schemas.openxmlformats.org/officeDocument/2006/math">
                    <m:sSup>
                      <m:sSupPr>
                        <m:ctrlPr>
                          <a:rPr lang="en-US" sz="2400" i="1" smtClean="0">
                            <a:solidFill>
                              <a:srgbClr val="0070C0"/>
                            </a:solidFill>
                            <a:latin typeface="Cambria Math" panose="02040503050406030204" pitchFamily="18" charset="0"/>
                          </a:rPr>
                        </m:ctrlPr>
                      </m:sSupPr>
                      <m:e>
                        <m:r>
                          <a:rPr lang="en-US" sz="2400" b="0" i="1" smtClean="0">
                            <a:solidFill>
                              <a:srgbClr val="0070C0"/>
                            </a:solidFill>
                            <a:latin typeface="Cambria Math" panose="02040503050406030204" pitchFamily="18" charset="0"/>
                          </a:rPr>
                          <m:t>𝑅</m:t>
                        </m:r>
                      </m:e>
                      <m:sup>
                        <m:r>
                          <a:rPr lang="en-US" sz="2400" b="0" i="1" smtClean="0">
                            <a:solidFill>
                              <a:srgbClr val="0070C0"/>
                            </a:solidFill>
                            <a:latin typeface="Cambria Math" panose="02040503050406030204" pitchFamily="18" charset="0"/>
                          </a:rPr>
                          <m:t>𝑛</m:t>
                        </m:r>
                      </m:sup>
                    </m:sSup>
                  </m:oMath>
                </a14:m>
                <a:r>
                  <a:rPr lang="en-US" sz="2400" dirty="0" smtClean="0">
                    <a:solidFill>
                      <a:srgbClr val="0070C0"/>
                    </a:solidFill>
                  </a:rPr>
                  <a:t> to </a:t>
                </a:r>
                <a14:m>
                  <m:oMath xmlns:m="http://schemas.openxmlformats.org/officeDocument/2006/math">
                    <m:sSup>
                      <m:sSupPr>
                        <m:ctrlPr>
                          <a:rPr lang="en-US" sz="2400" i="1">
                            <a:solidFill>
                              <a:srgbClr val="0070C0"/>
                            </a:solidFill>
                            <a:latin typeface="Cambria Math" panose="02040503050406030204" pitchFamily="18" charset="0"/>
                          </a:rPr>
                        </m:ctrlPr>
                      </m:sSupPr>
                      <m:e>
                        <m:r>
                          <a:rPr lang="en-US" sz="2400" i="1">
                            <a:solidFill>
                              <a:srgbClr val="0070C0"/>
                            </a:solidFill>
                            <a:latin typeface="Cambria Math" panose="02040503050406030204" pitchFamily="18" charset="0"/>
                          </a:rPr>
                          <m:t>𝑅</m:t>
                        </m:r>
                      </m:e>
                      <m:sup>
                        <m:r>
                          <a:rPr lang="en-US" sz="2400" b="0" i="1" smtClean="0">
                            <a:solidFill>
                              <a:srgbClr val="0070C0"/>
                            </a:solidFill>
                            <a:latin typeface="Cambria Math" panose="02040503050406030204" pitchFamily="18" charset="0"/>
                          </a:rPr>
                          <m:t>𝑚</m:t>
                        </m:r>
                      </m:sup>
                    </m:sSup>
                  </m:oMath>
                </a14:m>
                <a:r>
                  <a:rPr lang="en-US" sz="2400" dirty="0" smtClean="0">
                    <a:solidFill>
                      <a:srgbClr val="0070C0"/>
                    </a:solidFill>
                  </a:rPr>
                  <a:t>  is a matrix transformation and for a matrix transformation there should be a matrix which when multiplied with any domain vector give image. We will call such matrix the </a:t>
                </a:r>
                <a:r>
                  <a:rPr lang="en-US" sz="2400" b="1" dirty="0" smtClean="0">
                    <a:solidFill>
                      <a:schemeClr val="accent2">
                        <a:lumMod val="50000"/>
                      </a:schemeClr>
                    </a:solidFill>
                  </a:rPr>
                  <a:t>standard matrix </a:t>
                </a:r>
                <a:r>
                  <a:rPr lang="en-US" sz="2400" dirty="0" smtClean="0">
                    <a:solidFill>
                      <a:srgbClr val="0070C0"/>
                    </a:solidFill>
                  </a:rPr>
                  <a:t>for the linear transformation.</a:t>
                </a:r>
                <a:endParaRPr lang="en-US" sz="2400" dirty="0">
                  <a:solidFill>
                    <a:srgbClr val="0070C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64405" y="3701666"/>
                <a:ext cx="11688896" cy="1200329"/>
              </a:xfrm>
              <a:prstGeom prst="rect">
                <a:avLst/>
              </a:prstGeom>
              <a:blipFill>
                <a:blip r:embed="rId3"/>
                <a:stretch>
                  <a:fillRect l="-782" t="-4061" r="-261" b="-10660"/>
                </a:stretch>
              </a:blipFill>
            </p:spPr>
            <p:txBody>
              <a:bodyPr/>
              <a:lstStyle/>
              <a:p>
                <a:r>
                  <a:rPr lang="en-US">
                    <a:noFill/>
                  </a:rPr>
                  <a:t> </a:t>
                </a:r>
              </a:p>
            </p:txBody>
          </p:sp>
        </mc:Fallback>
      </mc:AlternateContent>
    </p:spTree>
    <p:extLst>
      <p:ext uri="{BB962C8B-B14F-4D97-AF65-F5344CB8AC3E}">
        <p14:creationId xmlns:p14="http://schemas.microsoft.com/office/powerpoint/2010/main" val="3380747470"/>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319</a:t>
            </a:fld>
            <a:endParaRPr lang="en-AU"/>
          </a:p>
        </p:txBody>
      </p:sp>
      <p:sp>
        <p:nvSpPr>
          <p:cNvPr id="5" name="Rounded Rectangle 4"/>
          <p:cNvSpPr/>
          <p:nvPr/>
        </p:nvSpPr>
        <p:spPr>
          <a:xfrm>
            <a:off x="187538" y="2007380"/>
            <a:ext cx="11712098" cy="2412220"/>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52663" y="2540242"/>
            <a:ext cx="11289848" cy="1346496"/>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41538" y="484911"/>
                <a:ext cx="11604098" cy="1077218"/>
              </a:xfrm>
              <a:prstGeom prst="rect">
                <a:avLst/>
              </a:prstGeom>
              <a:noFill/>
            </p:spPr>
            <p:txBody>
              <a:bodyPr wrap="square" rtlCol="0">
                <a:spAutoFit/>
              </a:bodyPr>
              <a:lstStyle/>
              <a:p>
                <a:r>
                  <a:rPr lang="en-US" sz="3200" b="1" u="sng" dirty="0" smtClean="0">
                    <a:latin typeface="Tiger" panose="02070300020205020404" pitchFamily="18" charset="0"/>
                  </a:rPr>
                  <a:t>Method for finding standard Matrix for a Linear Transformation from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𝒏</m:t>
                        </m:r>
                      </m:sup>
                    </m:sSup>
                  </m:oMath>
                </a14:m>
                <a:r>
                  <a:rPr lang="en-US" sz="3200" b="1" u="sng" dirty="0">
                    <a:solidFill>
                      <a:srgbClr val="0070C0"/>
                    </a:solidFill>
                    <a:latin typeface="Tiger" panose="02070300020205020404" pitchFamily="18" charset="0"/>
                  </a:rPr>
                  <a:t> to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𝒎</m:t>
                        </m:r>
                      </m:sup>
                    </m:sSup>
                  </m:oMath>
                </a14:m>
                <a:r>
                  <a:rPr lang="en-US" sz="2000" dirty="0" smtClean="0"/>
                  <a:t> </a:t>
                </a:r>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241538" y="484911"/>
                <a:ext cx="11604098" cy="1077218"/>
              </a:xfrm>
              <a:prstGeom prst="rect">
                <a:avLst/>
              </a:prstGeom>
              <a:blipFill>
                <a:blip r:embed="rId3"/>
                <a:stretch>
                  <a:fillRect l="-1366" t="-7386" b="-18750"/>
                </a:stretch>
              </a:blipFill>
            </p:spPr>
            <p:txBody>
              <a:bodyPr/>
              <a:lstStyle/>
              <a:p>
                <a:r>
                  <a:rPr lang="en-US">
                    <a:noFill/>
                  </a:rPr>
                  <a:t> </a:t>
                </a:r>
              </a:p>
            </p:txBody>
          </p:sp>
        </mc:Fallback>
      </mc:AlternateContent>
    </p:spTree>
    <p:extLst>
      <p:ext uri="{BB962C8B-B14F-4D97-AF65-F5344CB8AC3E}">
        <p14:creationId xmlns:p14="http://schemas.microsoft.com/office/powerpoint/2010/main" val="2768105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a:t>
            </a:fld>
            <a:endParaRPr lang="en-AU"/>
          </a:p>
        </p:txBody>
      </p:sp>
      <p:pic>
        <p:nvPicPr>
          <p:cNvPr id="4" name="Picture 3"/>
          <p:cNvPicPr>
            <a:picLocks noChangeAspect="1"/>
          </p:cNvPicPr>
          <p:nvPr/>
        </p:nvPicPr>
        <p:blipFill>
          <a:blip r:embed="rId2"/>
          <a:stretch>
            <a:fillRect/>
          </a:stretch>
        </p:blipFill>
        <p:spPr>
          <a:xfrm>
            <a:off x="189527" y="734417"/>
            <a:ext cx="10037148" cy="1144587"/>
          </a:xfrm>
          <a:prstGeom prst="rect">
            <a:avLst/>
          </a:prstGeom>
        </p:spPr>
      </p:pic>
      <p:sp>
        <p:nvSpPr>
          <p:cNvPr id="5" name="TextBox 4"/>
          <p:cNvSpPr txBox="1"/>
          <p:nvPr/>
        </p:nvSpPr>
        <p:spPr>
          <a:xfrm>
            <a:off x="330200" y="342900"/>
            <a:ext cx="3111500" cy="523220"/>
          </a:xfrm>
          <a:prstGeom prst="rect">
            <a:avLst/>
          </a:prstGeom>
          <a:noFill/>
        </p:spPr>
        <p:txBody>
          <a:bodyPr wrap="square" rtlCol="0">
            <a:spAutoFit/>
          </a:bodyPr>
          <a:lstStyle/>
          <a:p>
            <a:r>
              <a:rPr lang="en-US" sz="2800" u="sng" dirty="0" smtClean="0">
                <a:solidFill>
                  <a:srgbClr val="00B050"/>
                </a:solidFill>
              </a:rPr>
              <a:t>Equivalent Matrices</a:t>
            </a:r>
            <a:endParaRPr lang="en-AU" sz="2800" u="sng" dirty="0">
              <a:solidFill>
                <a:srgbClr val="00B050"/>
              </a:solidFill>
            </a:endParaRPr>
          </a:p>
        </p:txBody>
      </p:sp>
      <p:pic>
        <p:nvPicPr>
          <p:cNvPr id="6" name="Picture 5"/>
          <p:cNvPicPr>
            <a:picLocks noChangeAspect="1"/>
          </p:cNvPicPr>
          <p:nvPr/>
        </p:nvPicPr>
        <p:blipFill>
          <a:blip r:embed="rId3"/>
          <a:stretch>
            <a:fillRect/>
          </a:stretch>
        </p:blipFill>
        <p:spPr>
          <a:xfrm>
            <a:off x="3516939" y="1982916"/>
            <a:ext cx="1928812" cy="1557206"/>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89527" y="2537219"/>
                <a:ext cx="2910189" cy="573427"/>
              </a:xfrm>
              <a:prstGeom prst="rect">
                <a:avLst/>
              </a:prstGeom>
              <a:noFill/>
            </p:spPr>
            <p:txBody>
              <a:bodyPr wrap="square" rtlCol="0">
                <a:spAutoFit/>
              </a:bodyPr>
              <a:lstStyle/>
              <a:p>
                <a:r>
                  <a:rPr lang="en-US" sz="2000" b="1" dirty="0" smtClean="0"/>
                  <a:t>e.g</a:t>
                </a:r>
                <a:r>
                  <a:rPr lang="en-US" sz="2000" b="1" dirty="0"/>
                  <a:t> </a:t>
                </a:r>
                <a:r>
                  <a:rPr lang="en-US" sz="2000" b="1" dirty="0" smtClean="0"/>
                  <a:t> </a:t>
                </a: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𝑰</m:t>
                        </m:r>
                      </m:e>
                      <m:sub>
                        <m:r>
                          <a:rPr lang="en-US" sz="3200" b="1" i="1" smtClean="0">
                            <a:latin typeface="Cambria Math" panose="02040503050406030204" pitchFamily="18" charset="0"/>
                          </a:rPr>
                          <m:t>𝟐</m:t>
                        </m:r>
                      </m:sub>
                    </m:sSub>
                  </m:oMath>
                </a14:m>
                <a:r>
                  <a:rPr lang="en-AU" sz="2000" b="1" dirty="0" smtClean="0"/>
                  <a:t>and the matrix </a:t>
                </a:r>
                <a:endParaRPr lang="en-AU"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189527" y="2537219"/>
                <a:ext cx="2910189" cy="573427"/>
              </a:xfrm>
              <a:prstGeom prst="rect">
                <a:avLst/>
              </a:prstGeom>
              <a:blipFill rotWithShape="0">
                <a:blip r:embed="rId4"/>
                <a:stretch>
                  <a:fillRect l="-2096" b="-13830"/>
                </a:stretch>
              </a:blipFill>
            </p:spPr>
            <p:txBody>
              <a:bodyPr/>
              <a:lstStyle/>
              <a:p>
                <a:r>
                  <a:rPr lang="en-AU">
                    <a:noFill/>
                  </a:rPr>
                  <a:t> </a:t>
                </a:r>
              </a:p>
            </p:txBody>
          </p:sp>
        </mc:Fallback>
      </mc:AlternateContent>
      <p:sp>
        <p:nvSpPr>
          <p:cNvPr id="8" name="TextBox 7"/>
          <p:cNvSpPr txBox="1"/>
          <p:nvPr/>
        </p:nvSpPr>
        <p:spPr>
          <a:xfrm>
            <a:off x="5514180" y="2537218"/>
            <a:ext cx="5268119" cy="707886"/>
          </a:xfrm>
          <a:prstGeom prst="rect">
            <a:avLst/>
          </a:prstGeom>
          <a:noFill/>
        </p:spPr>
        <p:txBody>
          <a:bodyPr wrap="square" rtlCol="0">
            <a:spAutoFit/>
          </a:bodyPr>
          <a:lstStyle/>
          <a:p>
            <a:r>
              <a:rPr lang="en-US" sz="2000" b="1" dirty="0" smtClean="0"/>
              <a:t>are equivalent because we can obtain A from identity matrix by multiplying row 2 by -3 </a:t>
            </a:r>
            <a:endParaRPr lang="en-AU" sz="2000" b="1" dirty="0"/>
          </a:p>
        </p:txBody>
      </p:sp>
      <p:pic>
        <p:nvPicPr>
          <p:cNvPr id="9" name="Picture 8"/>
          <p:cNvPicPr>
            <a:picLocks noChangeAspect="1"/>
          </p:cNvPicPr>
          <p:nvPr/>
        </p:nvPicPr>
        <p:blipFill>
          <a:blip r:embed="rId5"/>
          <a:stretch>
            <a:fillRect/>
          </a:stretch>
        </p:blipFill>
        <p:spPr>
          <a:xfrm>
            <a:off x="2765628" y="2552943"/>
            <a:ext cx="348794" cy="523191"/>
          </a:xfrm>
          <a:prstGeom prst="rect">
            <a:avLst/>
          </a:prstGeom>
        </p:spPr>
      </p:pic>
      <p:pic>
        <p:nvPicPr>
          <p:cNvPr id="10" name="Picture 9"/>
          <p:cNvPicPr>
            <a:picLocks noChangeAspect="1"/>
          </p:cNvPicPr>
          <p:nvPr/>
        </p:nvPicPr>
        <p:blipFill>
          <a:blip r:embed="rId6"/>
          <a:stretch>
            <a:fillRect/>
          </a:stretch>
        </p:blipFill>
        <p:spPr>
          <a:xfrm flipH="1">
            <a:off x="3168145" y="2638279"/>
            <a:ext cx="363537" cy="352521"/>
          </a:xfrm>
          <a:prstGeom prst="rect">
            <a:avLst/>
          </a:prstGeom>
        </p:spPr>
      </p:pic>
      <p:pic>
        <p:nvPicPr>
          <p:cNvPr id="11" name="Picture 10"/>
          <p:cNvPicPr>
            <a:picLocks noChangeAspect="1"/>
          </p:cNvPicPr>
          <p:nvPr/>
        </p:nvPicPr>
        <p:blipFill>
          <a:blip r:embed="rId7"/>
          <a:stretch>
            <a:fillRect/>
          </a:stretch>
        </p:blipFill>
        <p:spPr>
          <a:xfrm>
            <a:off x="288130" y="4310441"/>
            <a:ext cx="11645234" cy="1353759"/>
          </a:xfrm>
          <a:prstGeom prst="rect">
            <a:avLst/>
          </a:prstGeom>
        </p:spPr>
      </p:pic>
      <p:sp>
        <p:nvSpPr>
          <p:cNvPr id="12" name="TextBox 11"/>
          <p:cNvSpPr txBox="1"/>
          <p:nvPr/>
        </p:nvSpPr>
        <p:spPr>
          <a:xfrm>
            <a:off x="330200" y="3686328"/>
            <a:ext cx="3111500" cy="523220"/>
          </a:xfrm>
          <a:prstGeom prst="rect">
            <a:avLst/>
          </a:prstGeom>
          <a:noFill/>
        </p:spPr>
        <p:txBody>
          <a:bodyPr wrap="square" rtlCol="0">
            <a:spAutoFit/>
          </a:bodyPr>
          <a:lstStyle/>
          <a:p>
            <a:r>
              <a:rPr lang="en-US" sz="2800" u="sng" dirty="0" smtClean="0">
                <a:solidFill>
                  <a:srgbClr val="00B050"/>
                </a:solidFill>
              </a:rPr>
              <a:t>Elementary Matrix</a:t>
            </a:r>
            <a:endParaRPr lang="en-AU" sz="2800" u="sng" dirty="0">
              <a:solidFill>
                <a:srgbClr val="00B050"/>
              </a:solidFill>
            </a:endParaRPr>
          </a:p>
        </p:txBody>
      </p:sp>
    </p:spTree>
    <p:extLst>
      <p:ext uri="{BB962C8B-B14F-4D97-AF65-F5344CB8AC3E}">
        <p14:creationId xmlns:p14="http://schemas.microsoft.com/office/powerpoint/2010/main" val="406926777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320</a:t>
            </a:fld>
            <a:endParaRPr lang="en-AU"/>
          </a:p>
        </p:txBody>
      </p:sp>
      <p:pic>
        <p:nvPicPr>
          <p:cNvPr id="6" name="Picture 5"/>
          <p:cNvPicPr>
            <a:picLocks noChangeAspect="1"/>
          </p:cNvPicPr>
          <p:nvPr/>
        </p:nvPicPr>
        <p:blipFill>
          <a:blip r:embed="rId2"/>
          <a:stretch>
            <a:fillRect/>
          </a:stretch>
        </p:blipFill>
        <p:spPr>
          <a:xfrm>
            <a:off x="212289" y="985343"/>
            <a:ext cx="11886674" cy="2313708"/>
          </a:xfrm>
          <a:prstGeom prst="rect">
            <a:avLst/>
          </a:prstGeom>
        </p:spPr>
      </p:pic>
      <p:sp>
        <p:nvSpPr>
          <p:cNvPr id="7" name="TextBox 6"/>
          <p:cNvSpPr txBox="1"/>
          <p:nvPr/>
        </p:nvSpPr>
        <p:spPr>
          <a:xfrm>
            <a:off x="212289" y="193964"/>
            <a:ext cx="1893602"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212289" y="3061096"/>
            <a:ext cx="1650421" cy="889118"/>
          </a:xfrm>
          <a:prstGeom prst="rect">
            <a:avLst/>
          </a:prstGeom>
        </p:spPr>
      </p:pic>
      <p:pic>
        <p:nvPicPr>
          <p:cNvPr id="9" name="Picture 8"/>
          <p:cNvPicPr>
            <a:picLocks noChangeAspect="1"/>
          </p:cNvPicPr>
          <p:nvPr/>
        </p:nvPicPr>
        <p:blipFill>
          <a:blip r:embed="rId4"/>
          <a:stretch>
            <a:fillRect/>
          </a:stretch>
        </p:blipFill>
        <p:spPr>
          <a:xfrm>
            <a:off x="373057" y="3977511"/>
            <a:ext cx="11481554" cy="1910671"/>
          </a:xfrm>
          <a:prstGeom prst="rect">
            <a:avLst/>
          </a:prstGeom>
        </p:spPr>
      </p:pic>
    </p:spTree>
    <p:extLst>
      <p:ext uri="{BB962C8B-B14F-4D97-AF65-F5344CB8AC3E}">
        <p14:creationId xmlns:p14="http://schemas.microsoft.com/office/powerpoint/2010/main" val="573723858"/>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321</a:t>
            </a:fld>
            <a:endParaRPr lang="en-AU"/>
          </a:p>
        </p:txBody>
      </p:sp>
      <p:pic>
        <p:nvPicPr>
          <p:cNvPr id="4" name="Picture 3"/>
          <p:cNvPicPr>
            <a:picLocks noChangeAspect="1"/>
          </p:cNvPicPr>
          <p:nvPr/>
        </p:nvPicPr>
        <p:blipFill>
          <a:blip r:embed="rId2"/>
          <a:stretch>
            <a:fillRect/>
          </a:stretch>
        </p:blipFill>
        <p:spPr>
          <a:xfrm>
            <a:off x="678873" y="401798"/>
            <a:ext cx="3630563" cy="616511"/>
          </a:xfrm>
          <a:prstGeom prst="rect">
            <a:avLst/>
          </a:prstGeom>
        </p:spPr>
      </p:pic>
      <p:pic>
        <p:nvPicPr>
          <p:cNvPr id="5" name="Picture 4"/>
          <p:cNvPicPr>
            <a:picLocks noChangeAspect="1"/>
          </p:cNvPicPr>
          <p:nvPr/>
        </p:nvPicPr>
        <p:blipFill>
          <a:blip r:embed="rId3"/>
          <a:stretch>
            <a:fillRect/>
          </a:stretch>
        </p:blipFill>
        <p:spPr>
          <a:xfrm>
            <a:off x="2555295" y="1274618"/>
            <a:ext cx="6531429" cy="2078182"/>
          </a:xfrm>
          <a:prstGeom prst="rect">
            <a:avLst/>
          </a:prstGeom>
        </p:spPr>
      </p:pic>
      <p:cxnSp>
        <p:nvCxnSpPr>
          <p:cNvPr id="6" name="Straight Connector 5"/>
          <p:cNvCxnSpPr/>
          <p:nvPr/>
        </p:nvCxnSpPr>
        <p:spPr>
          <a:xfrm>
            <a:off x="0" y="3546765"/>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4"/>
          <a:stretch>
            <a:fillRect/>
          </a:stretch>
        </p:blipFill>
        <p:spPr>
          <a:xfrm>
            <a:off x="2064328" y="3752498"/>
            <a:ext cx="6761018" cy="1965969"/>
          </a:xfrm>
          <a:prstGeom prst="rect">
            <a:avLst/>
          </a:prstGeom>
        </p:spPr>
      </p:pic>
      <p:cxnSp>
        <p:nvCxnSpPr>
          <p:cNvPr id="9" name="Straight Connector 8"/>
          <p:cNvCxnSpPr/>
          <p:nvPr/>
        </p:nvCxnSpPr>
        <p:spPr>
          <a:xfrm>
            <a:off x="0" y="585354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1333727"/>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322</a:t>
            </a:fld>
            <a:endParaRPr lang="en-AU"/>
          </a:p>
        </p:txBody>
      </p:sp>
      <p:pic>
        <p:nvPicPr>
          <p:cNvPr id="7" name="Picture 6"/>
          <p:cNvPicPr>
            <a:picLocks noChangeAspect="1"/>
          </p:cNvPicPr>
          <p:nvPr/>
        </p:nvPicPr>
        <p:blipFill>
          <a:blip r:embed="rId2"/>
          <a:stretch>
            <a:fillRect/>
          </a:stretch>
        </p:blipFill>
        <p:spPr>
          <a:xfrm>
            <a:off x="212289" y="1288473"/>
            <a:ext cx="8250833" cy="1838757"/>
          </a:xfrm>
          <a:prstGeom prst="rect">
            <a:avLst/>
          </a:prstGeom>
        </p:spPr>
      </p:pic>
      <p:sp>
        <p:nvSpPr>
          <p:cNvPr id="8" name="TextBox 7"/>
          <p:cNvSpPr txBox="1"/>
          <p:nvPr/>
        </p:nvSpPr>
        <p:spPr>
          <a:xfrm>
            <a:off x="212289" y="446672"/>
            <a:ext cx="3473896" cy="584775"/>
          </a:xfrm>
          <a:prstGeom prst="rect">
            <a:avLst/>
          </a:prstGeom>
          <a:noFill/>
        </p:spPr>
        <p:txBody>
          <a:bodyPr wrap="square" rtlCol="0">
            <a:spAutoFit/>
          </a:bodyPr>
          <a:lstStyle/>
          <a:p>
            <a:r>
              <a:rPr lang="en-US" sz="3200" b="1" u="sng" dirty="0" smtClean="0">
                <a:solidFill>
                  <a:srgbClr val="00B050"/>
                </a:solidFill>
              </a:rPr>
              <a:t>Practice Problem </a:t>
            </a:r>
            <a:endParaRPr lang="en-US" sz="3200" b="1" u="sng" dirty="0">
              <a:solidFill>
                <a:srgbClr val="00B050"/>
              </a:solidFill>
            </a:endParaRPr>
          </a:p>
        </p:txBody>
      </p:sp>
      <p:cxnSp>
        <p:nvCxnSpPr>
          <p:cNvPr id="9" name="Straight Connector 8"/>
          <p:cNvCxnSpPr/>
          <p:nvPr/>
        </p:nvCxnSpPr>
        <p:spPr>
          <a:xfrm>
            <a:off x="0" y="340821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2800134"/>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323</a:t>
            </a:fld>
            <a:endParaRPr lang="en-AU"/>
          </a:p>
        </p:txBody>
      </p:sp>
      <p:pic>
        <p:nvPicPr>
          <p:cNvPr id="4" name="Picture 3"/>
          <p:cNvPicPr>
            <a:picLocks noChangeAspect="1"/>
          </p:cNvPicPr>
          <p:nvPr/>
        </p:nvPicPr>
        <p:blipFill>
          <a:blip r:embed="rId2"/>
          <a:stretch>
            <a:fillRect/>
          </a:stretch>
        </p:blipFill>
        <p:spPr>
          <a:xfrm>
            <a:off x="3686185" y="4527986"/>
            <a:ext cx="3917077" cy="1212016"/>
          </a:xfrm>
          <a:prstGeom prst="rect">
            <a:avLst/>
          </a:prstGeom>
        </p:spPr>
      </p:pic>
      <p:sp>
        <p:nvSpPr>
          <p:cNvPr id="6" name="Rounded Rectangle 5"/>
          <p:cNvSpPr/>
          <p:nvPr/>
        </p:nvSpPr>
        <p:spPr>
          <a:xfrm>
            <a:off x="250966" y="273473"/>
            <a:ext cx="11693237" cy="400880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95745" y="597245"/>
            <a:ext cx="10792691" cy="3055254"/>
          </a:xfrm>
          <a:prstGeom prst="rect">
            <a:avLst/>
          </a:prstGeom>
        </p:spPr>
      </p:pic>
      <p:cxnSp>
        <p:nvCxnSpPr>
          <p:cNvPr id="8" name="Straight Connector 7"/>
          <p:cNvCxnSpPr/>
          <p:nvPr/>
        </p:nvCxnSpPr>
        <p:spPr>
          <a:xfrm>
            <a:off x="1585" y="4364183"/>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585" y="5740002"/>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9462698"/>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324</a:t>
            </a:fld>
            <a:endParaRPr lang="en-AU"/>
          </a:p>
        </p:txBody>
      </p:sp>
      <p:pic>
        <p:nvPicPr>
          <p:cNvPr id="4" name="Picture 3"/>
          <p:cNvPicPr>
            <a:picLocks noChangeAspect="1"/>
          </p:cNvPicPr>
          <p:nvPr/>
        </p:nvPicPr>
        <p:blipFill>
          <a:blip r:embed="rId2"/>
          <a:stretch>
            <a:fillRect/>
          </a:stretch>
        </p:blipFill>
        <p:spPr>
          <a:xfrm>
            <a:off x="212288" y="1035557"/>
            <a:ext cx="11359877" cy="1707424"/>
          </a:xfrm>
          <a:prstGeom prst="rect">
            <a:avLst/>
          </a:prstGeom>
        </p:spPr>
      </p:pic>
      <p:pic>
        <p:nvPicPr>
          <p:cNvPr id="5" name="Picture 4"/>
          <p:cNvPicPr>
            <a:picLocks noChangeAspect="1"/>
          </p:cNvPicPr>
          <p:nvPr/>
        </p:nvPicPr>
        <p:blipFill>
          <a:blip r:embed="rId3"/>
          <a:stretch>
            <a:fillRect/>
          </a:stretch>
        </p:blipFill>
        <p:spPr>
          <a:xfrm>
            <a:off x="319513" y="2878531"/>
            <a:ext cx="1447534" cy="757588"/>
          </a:xfrm>
          <a:prstGeom prst="rect">
            <a:avLst/>
          </a:prstGeom>
        </p:spPr>
      </p:pic>
      <p:sp>
        <p:nvSpPr>
          <p:cNvPr id="6" name="TextBox 5"/>
          <p:cNvSpPr txBox="1"/>
          <p:nvPr/>
        </p:nvSpPr>
        <p:spPr>
          <a:xfrm>
            <a:off x="319513" y="190289"/>
            <a:ext cx="1893602"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7" name="Picture 6"/>
          <p:cNvPicPr>
            <a:picLocks noChangeAspect="1"/>
          </p:cNvPicPr>
          <p:nvPr/>
        </p:nvPicPr>
        <p:blipFill>
          <a:blip r:embed="rId4"/>
          <a:stretch>
            <a:fillRect/>
          </a:stretch>
        </p:blipFill>
        <p:spPr>
          <a:xfrm>
            <a:off x="2213115" y="2890467"/>
            <a:ext cx="4229249" cy="590127"/>
          </a:xfrm>
          <a:prstGeom prst="rect">
            <a:avLst/>
          </a:prstGeom>
        </p:spPr>
      </p:pic>
      <p:pic>
        <p:nvPicPr>
          <p:cNvPr id="8" name="Picture 7"/>
          <p:cNvPicPr>
            <a:picLocks noChangeAspect="1"/>
          </p:cNvPicPr>
          <p:nvPr/>
        </p:nvPicPr>
        <p:blipFill>
          <a:blip r:embed="rId5"/>
          <a:stretch>
            <a:fillRect/>
          </a:stretch>
        </p:blipFill>
        <p:spPr>
          <a:xfrm>
            <a:off x="1744227" y="3715906"/>
            <a:ext cx="5167024" cy="2316252"/>
          </a:xfrm>
          <a:prstGeom prst="rect">
            <a:avLst/>
          </a:prstGeom>
        </p:spPr>
      </p:pic>
    </p:spTree>
    <p:extLst>
      <p:ext uri="{BB962C8B-B14F-4D97-AF65-F5344CB8AC3E}">
        <p14:creationId xmlns:p14="http://schemas.microsoft.com/office/powerpoint/2010/main" val="149937262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325</a:t>
            </a:fld>
            <a:endParaRPr lang="en-AU"/>
          </a:p>
        </p:txBody>
      </p:sp>
      <p:pic>
        <p:nvPicPr>
          <p:cNvPr id="4" name="Picture 3"/>
          <p:cNvPicPr>
            <a:picLocks noChangeAspect="1"/>
          </p:cNvPicPr>
          <p:nvPr/>
        </p:nvPicPr>
        <p:blipFill>
          <a:blip r:embed="rId2"/>
          <a:stretch>
            <a:fillRect/>
          </a:stretch>
        </p:blipFill>
        <p:spPr>
          <a:xfrm>
            <a:off x="734291" y="311767"/>
            <a:ext cx="4253345" cy="733985"/>
          </a:xfrm>
          <a:prstGeom prst="rect">
            <a:avLst/>
          </a:prstGeom>
        </p:spPr>
      </p:pic>
      <p:pic>
        <p:nvPicPr>
          <p:cNvPr id="5" name="Picture 4"/>
          <p:cNvPicPr>
            <a:picLocks noChangeAspect="1"/>
          </p:cNvPicPr>
          <p:nvPr/>
        </p:nvPicPr>
        <p:blipFill>
          <a:blip r:embed="rId3"/>
          <a:stretch>
            <a:fillRect/>
          </a:stretch>
        </p:blipFill>
        <p:spPr>
          <a:xfrm>
            <a:off x="734291" y="1787697"/>
            <a:ext cx="1939637" cy="477195"/>
          </a:xfrm>
          <a:prstGeom prst="rect">
            <a:avLst/>
          </a:prstGeom>
        </p:spPr>
      </p:pic>
      <p:pic>
        <p:nvPicPr>
          <p:cNvPr id="6" name="Picture 5"/>
          <p:cNvPicPr>
            <a:picLocks noChangeAspect="1"/>
          </p:cNvPicPr>
          <p:nvPr/>
        </p:nvPicPr>
        <p:blipFill>
          <a:blip r:embed="rId4"/>
          <a:stretch>
            <a:fillRect/>
          </a:stretch>
        </p:blipFill>
        <p:spPr>
          <a:xfrm>
            <a:off x="2673928" y="1827277"/>
            <a:ext cx="2817669" cy="591363"/>
          </a:xfrm>
          <a:prstGeom prst="rect">
            <a:avLst/>
          </a:prstGeom>
        </p:spPr>
      </p:pic>
      <p:pic>
        <p:nvPicPr>
          <p:cNvPr id="7" name="Picture 6"/>
          <p:cNvPicPr>
            <a:picLocks noChangeAspect="1"/>
          </p:cNvPicPr>
          <p:nvPr/>
        </p:nvPicPr>
        <p:blipFill>
          <a:blip r:embed="rId5"/>
          <a:stretch>
            <a:fillRect/>
          </a:stretch>
        </p:blipFill>
        <p:spPr>
          <a:xfrm>
            <a:off x="1704109" y="3014798"/>
            <a:ext cx="6872514" cy="2172239"/>
          </a:xfrm>
          <a:prstGeom prst="rect">
            <a:avLst/>
          </a:prstGeom>
        </p:spPr>
      </p:pic>
      <p:sp>
        <p:nvSpPr>
          <p:cNvPr id="8" name="TextBox 7"/>
          <p:cNvSpPr txBox="1"/>
          <p:nvPr/>
        </p:nvSpPr>
        <p:spPr>
          <a:xfrm>
            <a:off x="5160865" y="511133"/>
            <a:ext cx="6696248" cy="830997"/>
          </a:xfrm>
          <a:prstGeom prst="rect">
            <a:avLst/>
          </a:prstGeom>
          <a:noFill/>
        </p:spPr>
        <p:txBody>
          <a:bodyPr wrap="square" rtlCol="0">
            <a:spAutoFit/>
          </a:bodyPr>
          <a:lstStyle/>
          <a:p>
            <a:r>
              <a:rPr lang="en-US" sz="2000" b="1" dirty="0" smtClean="0"/>
              <a:t>(</a:t>
            </a:r>
            <a:r>
              <a:rPr lang="en-US" sz="2400" b="1" dirty="0" smtClean="0"/>
              <a:t>Because determinant of the standard matrix for T is non zero)</a:t>
            </a:r>
            <a:endParaRPr lang="en-US" sz="2400" b="1" dirty="0"/>
          </a:p>
        </p:txBody>
      </p:sp>
    </p:spTree>
    <p:extLst>
      <p:ext uri="{BB962C8B-B14F-4D97-AF65-F5344CB8AC3E}">
        <p14:creationId xmlns:p14="http://schemas.microsoft.com/office/powerpoint/2010/main" val="3425510438"/>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326</a:t>
            </a:fld>
            <a:endParaRPr lang="en-AU"/>
          </a:p>
        </p:txBody>
      </p:sp>
      <p:pic>
        <p:nvPicPr>
          <p:cNvPr id="4" name="Picture 3"/>
          <p:cNvPicPr>
            <a:picLocks noChangeAspect="1"/>
          </p:cNvPicPr>
          <p:nvPr/>
        </p:nvPicPr>
        <p:blipFill>
          <a:blip r:embed="rId2"/>
          <a:stretch>
            <a:fillRect/>
          </a:stretch>
        </p:blipFill>
        <p:spPr>
          <a:xfrm>
            <a:off x="370710" y="527266"/>
            <a:ext cx="10841773" cy="1537061"/>
          </a:xfrm>
          <a:prstGeom prst="rect">
            <a:avLst/>
          </a:prstGeom>
        </p:spPr>
      </p:pic>
      <p:pic>
        <p:nvPicPr>
          <p:cNvPr id="5" name="Picture 4"/>
          <p:cNvPicPr>
            <a:picLocks noChangeAspect="1"/>
          </p:cNvPicPr>
          <p:nvPr/>
        </p:nvPicPr>
        <p:blipFill>
          <a:blip r:embed="rId3"/>
          <a:stretch>
            <a:fillRect/>
          </a:stretch>
        </p:blipFill>
        <p:spPr>
          <a:xfrm>
            <a:off x="518954" y="2545824"/>
            <a:ext cx="11277308" cy="1305740"/>
          </a:xfrm>
          <a:prstGeom prst="rect">
            <a:avLst/>
          </a:prstGeom>
        </p:spPr>
      </p:pic>
      <p:cxnSp>
        <p:nvCxnSpPr>
          <p:cNvPr id="6" name="Straight Connector 5"/>
          <p:cNvCxnSpPr/>
          <p:nvPr/>
        </p:nvCxnSpPr>
        <p:spPr>
          <a:xfrm>
            <a:off x="61608" y="417021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656438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327</a:t>
            </a:fld>
            <a:endParaRPr lang="en-AU"/>
          </a:p>
        </p:txBody>
      </p:sp>
      <p:pic>
        <p:nvPicPr>
          <p:cNvPr id="4" name="Picture 3"/>
          <p:cNvPicPr>
            <a:picLocks noChangeAspect="1"/>
          </p:cNvPicPr>
          <p:nvPr/>
        </p:nvPicPr>
        <p:blipFill>
          <a:blip r:embed="rId2"/>
          <a:stretch>
            <a:fillRect/>
          </a:stretch>
        </p:blipFill>
        <p:spPr>
          <a:xfrm>
            <a:off x="341580" y="387808"/>
            <a:ext cx="11434783" cy="2983608"/>
          </a:xfrm>
          <a:prstGeom prst="rect">
            <a:avLst/>
          </a:prstGeom>
        </p:spPr>
      </p:pic>
      <p:pic>
        <p:nvPicPr>
          <p:cNvPr id="6" name="Picture 5"/>
          <p:cNvPicPr>
            <a:picLocks noChangeAspect="1"/>
          </p:cNvPicPr>
          <p:nvPr/>
        </p:nvPicPr>
        <p:blipFill>
          <a:blip r:embed="rId3"/>
          <a:stretch>
            <a:fillRect/>
          </a:stretch>
        </p:blipFill>
        <p:spPr>
          <a:xfrm>
            <a:off x="341580" y="4399596"/>
            <a:ext cx="11010035" cy="837422"/>
          </a:xfrm>
          <a:prstGeom prst="rect">
            <a:avLst/>
          </a:prstGeom>
        </p:spPr>
      </p:pic>
    </p:spTree>
    <p:extLst>
      <p:ext uri="{BB962C8B-B14F-4D97-AF65-F5344CB8AC3E}">
        <p14:creationId xmlns:p14="http://schemas.microsoft.com/office/powerpoint/2010/main" val="191846460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328</a:t>
            </a:fld>
            <a:endParaRPr lang="en-AU"/>
          </a:p>
        </p:txBody>
      </p:sp>
      <p:pic>
        <p:nvPicPr>
          <p:cNvPr id="6" name="Picture 5"/>
          <p:cNvPicPr>
            <a:picLocks noChangeAspect="1"/>
          </p:cNvPicPr>
          <p:nvPr/>
        </p:nvPicPr>
        <p:blipFill>
          <a:blip r:embed="rId2"/>
          <a:stretch>
            <a:fillRect/>
          </a:stretch>
        </p:blipFill>
        <p:spPr>
          <a:xfrm>
            <a:off x="0" y="789710"/>
            <a:ext cx="11449327" cy="3893126"/>
          </a:xfrm>
          <a:prstGeom prst="rect">
            <a:avLst/>
          </a:prstGeom>
        </p:spPr>
      </p:pic>
    </p:spTree>
    <p:extLst>
      <p:ext uri="{BB962C8B-B14F-4D97-AF65-F5344CB8AC3E}">
        <p14:creationId xmlns:p14="http://schemas.microsoft.com/office/powerpoint/2010/main" val="3910986190"/>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329</a:t>
            </a:fld>
            <a:endParaRPr lang="en-AU"/>
          </a:p>
        </p:txBody>
      </p:sp>
      <p:pic>
        <p:nvPicPr>
          <p:cNvPr id="4" name="Picture 3"/>
          <p:cNvPicPr>
            <a:picLocks noChangeAspect="1"/>
          </p:cNvPicPr>
          <p:nvPr/>
        </p:nvPicPr>
        <p:blipFill>
          <a:blip r:embed="rId2"/>
          <a:stretch>
            <a:fillRect/>
          </a:stretch>
        </p:blipFill>
        <p:spPr>
          <a:xfrm>
            <a:off x="205508" y="1434365"/>
            <a:ext cx="11534775" cy="1109675"/>
          </a:xfrm>
          <a:prstGeom prst="rect">
            <a:avLst/>
          </a:prstGeom>
        </p:spPr>
      </p:pic>
    </p:spTree>
    <p:extLst>
      <p:ext uri="{BB962C8B-B14F-4D97-AF65-F5344CB8AC3E}">
        <p14:creationId xmlns:p14="http://schemas.microsoft.com/office/powerpoint/2010/main" val="15349268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a:t>
            </a:fld>
            <a:endParaRPr lang="en-AU"/>
          </a:p>
        </p:txBody>
      </p:sp>
      <p:pic>
        <p:nvPicPr>
          <p:cNvPr id="4" name="Picture 3"/>
          <p:cNvPicPr>
            <a:picLocks noChangeAspect="1"/>
          </p:cNvPicPr>
          <p:nvPr/>
        </p:nvPicPr>
        <p:blipFill>
          <a:blip r:embed="rId2"/>
          <a:stretch>
            <a:fillRect/>
          </a:stretch>
        </p:blipFill>
        <p:spPr>
          <a:xfrm>
            <a:off x="330469" y="292100"/>
            <a:ext cx="10882014" cy="4271865"/>
          </a:xfrm>
          <a:prstGeom prst="rect">
            <a:avLst/>
          </a:prstGeom>
        </p:spPr>
      </p:pic>
      <p:cxnSp>
        <p:nvCxnSpPr>
          <p:cNvPr id="5" name="Straight Connector 4"/>
          <p:cNvCxnSpPr/>
          <p:nvPr/>
        </p:nvCxnSpPr>
        <p:spPr>
          <a:xfrm flipV="1">
            <a:off x="0" y="4563965"/>
            <a:ext cx="12192000" cy="2073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36569"/>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330</a:t>
            </a:fld>
            <a:endParaRPr lang="en-AU"/>
          </a:p>
        </p:txBody>
      </p:sp>
      <p:pic>
        <p:nvPicPr>
          <p:cNvPr id="5" name="Picture 4"/>
          <p:cNvPicPr>
            <a:picLocks noChangeAspect="1"/>
          </p:cNvPicPr>
          <p:nvPr/>
        </p:nvPicPr>
        <p:blipFill>
          <a:blip r:embed="rId2"/>
          <a:stretch>
            <a:fillRect/>
          </a:stretch>
        </p:blipFill>
        <p:spPr>
          <a:xfrm>
            <a:off x="205670" y="595745"/>
            <a:ext cx="11780660" cy="4710546"/>
          </a:xfrm>
          <a:prstGeom prst="rect">
            <a:avLst/>
          </a:prstGeom>
        </p:spPr>
      </p:pic>
      <p:cxnSp>
        <p:nvCxnSpPr>
          <p:cNvPr id="6" name="Straight Connector 5"/>
          <p:cNvCxnSpPr/>
          <p:nvPr/>
        </p:nvCxnSpPr>
        <p:spPr>
          <a:xfrm>
            <a:off x="0" y="5583382"/>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0" y="318654"/>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32592066"/>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331</a:t>
            </a:fld>
            <a:endParaRPr lang="en-AU"/>
          </a:p>
        </p:txBody>
      </p:sp>
      <p:pic>
        <p:nvPicPr>
          <p:cNvPr id="4" name="Picture 3"/>
          <p:cNvPicPr>
            <a:picLocks noChangeAspect="1"/>
          </p:cNvPicPr>
          <p:nvPr/>
        </p:nvPicPr>
        <p:blipFill>
          <a:blip r:embed="rId2"/>
          <a:stretch>
            <a:fillRect/>
          </a:stretch>
        </p:blipFill>
        <p:spPr>
          <a:xfrm>
            <a:off x="0" y="237837"/>
            <a:ext cx="3718214" cy="1728643"/>
          </a:xfrm>
          <a:prstGeom prst="rect">
            <a:avLst/>
          </a:prstGeom>
        </p:spPr>
      </p:pic>
      <p:cxnSp>
        <p:nvCxnSpPr>
          <p:cNvPr id="5" name="Straight Connector 4"/>
          <p:cNvCxnSpPr/>
          <p:nvPr/>
        </p:nvCxnSpPr>
        <p:spPr>
          <a:xfrm>
            <a:off x="229767" y="1712126"/>
            <a:ext cx="3898096" cy="1609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6" name="Picture 5"/>
          <p:cNvPicPr>
            <a:picLocks noChangeAspect="1"/>
          </p:cNvPicPr>
          <p:nvPr/>
        </p:nvPicPr>
        <p:blipFill>
          <a:blip r:embed="rId3"/>
          <a:stretch>
            <a:fillRect/>
          </a:stretch>
        </p:blipFill>
        <p:spPr>
          <a:xfrm>
            <a:off x="229767" y="2389771"/>
            <a:ext cx="11243557" cy="2101995"/>
          </a:xfrm>
          <a:prstGeom prst="rect">
            <a:avLst/>
          </a:prstGeom>
        </p:spPr>
      </p:pic>
    </p:spTree>
    <p:extLst>
      <p:ext uri="{BB962C8B-B14F-4D97-AF65-F5344CB8AC3E}">
        <p14:creationId xmlns:p14="http://schemas.microsoft.com/office/powerpoint/2010/main" val="2963867817"/>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332</a:t>
            </a:fld>
            <a:endParaRPr lang="en-AU"/>
          </a:p>
        </p:txBody>
      </p:sp>
      <p:pic>
        <p:nvPicPr>
          <p:cNvPr id="4" name="Picture 3"/>
          <p:cNvPicPr>
            <a:picLocks noChangeAspect="1"/>
          </p:cNvPicPr>
          <p:nvPr/>
        </p:nvPicPr>
        <p:blipFill>
          <a:blip r:embed="rId2"/>
          <a:stretch>
            <a:fillRect/>
          </a:stretch>
        </p:blipFill>
        <p:spPr>
          <a:xfrm>
            <a:off x="407818" y="1205581"/>
            <a:ext cx="9313406" cy="2658354"/>
          </a:xfrm>
          <a:prstGeom prst="rect">
            <a:avLst/>
          </a:prstGeom>
        </p:spPr>
      </p:pic>
      <p:pic>
        <p:nvPicPr>
          <p:cNvPr id="5" name="Picture 4"/>
          <p:cNvPicPr>
            <a:picLocks noChangeAspect="1"/>
          </p:cNvPicPr>
          <p:nvPr/>
        </p:nvPicPr>
        <p:blipFill>
          <a:blip r:embed="rId3"/>
          <a:stretch>
            <a:fillRect/>
          </a:stretch>
        </p:blipFill>
        <p:spPr>
          <a:xfrm>
            <a:off x="490069" y="4128057"/>
            <a:ext cx="8321421" cy="1774420"/>
          </a:xfrm>
          <a:prstGeom prst="rect">
            <a:avLst/>
          </a:prstGeom>
        </p:spPr>
      </p:pic>
      <p:sp>
        <p:nvSpPr>
          <p:cNvPr id="6" name="TextBox 5"/>
          <p:cNvSpPr txBox="1"/>
          <p:nvPr/>
        </p:nvSpPr>
        <p:spPr>
          <a:xfrm>
            <a:off x="490069" y="362613"/>
            <a:ext cx="3458475" cy="593351"/>
          </a:xfrm>
          <a:prstGeom prst="rect">
            <a:avLst/>
          </a:prstGeom>
          <a:noFill/>
        </p:spPr>
        <p:txBody>
          <a:bodyPr wrap="square" rtlCol="0">
            <a:spAutoFit/>
          </a:bodyPr>
          <a:lstStyle/>
          <a:p>
            <a:r>
              <a:rPr lang="en-US" sz="3200" b="1" u="sng" dirty="0" smtClean="0">
                <a:solidFill>
                  <a:srgbClr val="00B050"/>
                </a:solidFill>
              </a:rPr>
              <a:t>Practice Problem 1</a:t>
            </a:r>
            <a:endParaRPr lang="en-US" sz="3200" b="1" u="sng" dirty="0">
              <a:solidFill>
                <a:srgbClr val="00B050"/>
              </a:solidFill>
            </a:endParaRPr>
          </a:p>
        </p:txBody>
      </p:sp>
    </p:spTree>
    <p:extLst>
      <p:ext uri="{BB962C8B-B14F-4D97-AF65-F5344CB8AC3E}">
        <p14:creationId xmlns:p14="http://schemas.microsoft.com/office/powerpoint/2010/main" val="251886706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333</a:t>
            </a:fld>
            <a:endParaRPr lang="en-AU"/>
          </a:p>
        </p:txBody>
      </p:sp>
      <p:pic>
        <p:nvPicPr>
          <p:cNvPr id="4" name="Picture 3"/>
          <p:cNvPicPr>
            <a:picLocks noChangeAspect="1"/>
          </p:cNvPicPr>
          <p:nvPr/>
        </p:nvPicPr>
        <p:blipFill>
          <a:blip r:embed="rId2"/>
          <a:stretch>
            <a:fillRect/>
          </a:stretch>
        </p:blipFill>
        <p:spPr>
          <a:xfrm>
            <a:off x="343646" y="872836"/>
            <a:ext cx="9390557" cy="4345192"/>
          </a:xfrm>
          <a:prstGeom prst="rect">
            <a:avLst/>
          </a:prstGeom>
        </p:spPr>
      </p:pic>
      <p:sp>
        <p:nvSpPr>
          <p:cNvPr id="5" name="TextBox 4"/>
          <p:cNvSpPr txBox="1"/>
          <p:nvPr/>
        </p:nvSpPr>
        <p:spPr>
          <a:xfrm>
            <a:off x="343646" y="102133"/>
            <a:ext cx="3458475" cy="593351"/>
          </a:xfrm>
          <a:prstGeom prst="rect">
            <a:avLst/>
          </a:prstGeom>
          <a:noFill/>
        </p:spPr>
        <p:txBody>
          <a:bodyPr wrap="square" rtlCol="0">
            <a:spAutoFit/>
          </a:bodyPr>
          <a:lstStyle/>
          <a:p>
            <a:r>
              <a:rPr lang="en-US" sz="3200" b="1" u="sng" dirty="0" smtClean="0">
                <a:solidFill>
                  <a:srgbClr val="00B050"/>
                </a:solidFill>
              </a:rPr>
              <a:t>Practice Problem 2</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9629775" y="2248902"/>
            <a:ext cx="2562225" cy="1120510"/>
          </a:xfrm>
          <a:prstGeom prst="rect">
            <a:avLst/>
          </a:prstGeom>
        </p:spPr>
      </p:pic>
      <p:sp>
        <p:nvSpPr>
          <p:cNvPr id="7" name="TextBox 6"/>
          <p:cNvSpPr txBox="1"/>
          <p:nvPr/>
        </p:nvSpPr>
        <p:spPr>
          <a:xfrm>
            <a:off x="9900458" y="1787237"/>
            <a:ext cx="1704109" cy="461665"/>
          </a:xfrm>
          <a:prstGeom prst="rect">
            <a:avLst/>
          </a:prstGeom>
          <a:noFill/>
        </p:spPr>
        <p:txBody>
          <a:bodyPr wrap="square" rtlCol="0">
            <a:spAutoFit/>
          </a:bodyPr>
          <a:lstStyle/>
          <a:p>
            <a:r>
              <a:rPr lang="en-US" sz="2400" u="sng" dirty="0" smtClean="0"/>
              <a:t>Answers</a:t>
            </a:r>
            <a:endParaRPr lang="en-US" sz="2400" u="sng" dirty="0"/>
          </a:p>
        </p:txBody>
      </p:sp>
      <p:cxnSp>
        <p:nvCxnSpPr>
          <p:cNvPr id="9" name="Straight Connector 8"/>
          <p:cNvCxnSpPr/>
          <p:nvPr/>
        </p:nvCxnSpPr>
        <p:spPr>
          <a:xfrm>
            <a:off x="9629775" y="1690255"/>
            <a:ext cx="0" cy="20366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894221"/>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334</a:t>
            </a:fld>
            <a:endParaRPr lang="en-AU"/>
          </a:p>
        </p:txBody>
      </p:sp>
      <p:pic>
        <p:nvPicPr>
          <p:cNvPr id="4" name="Picture 3"/>
          <p:cNvPicPr>
            <a:picLocks noChangeAspect="1"/>
          </p:cNvPicPr>
          <p:nvPr/>
        </p:nvPicPr>
        <p:blipFill>
          <a:blip r:embed="rId2"/>
          <a:stretch>
            <a:fillRect/>
          </a:stretch>
        </p:blipFill>
        <p:spPr>
          <a:xfrm>
            <a:off x="1344723" y="165260"/>
            <a:ext cx="3018271" cy="750738"/>
          </a:xfrm>
          <a:prstGeom prst="rect">
            <a:avLst/>
          </a:prstGeom>
        </p:spPr>
      </p:pic>
      <p:cxnSp>
        <p:nvCxnSpPr>
          <p:cNvPr id="6" name="Straight Connector 5"/>
          <p:cNvCxnSpPr/>
          <p:nvPr/>
        </p:nvCxnSpPr>
        <p:spPr>
          <a:xfrm>
            <a:off x="279898" y="979918"/>
            <a:ext cx="3913279"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3"/>
          <a:stretch>
            <a:fillRect/>
          </a:stretch>
        </p:blipFill>
        <p:spPr>
          <a:xfrm>
            <a:off x="303255" y="249519"/>
            <a:ext cx="898527" cy="641805"/>
          </a:xfrm>
          <a:prstGeom prst="rect">
            <a:avLst/>
          </a:prstGeom>
        </p:spPr>
      </p:pic>
      <p:pic>
        <p:nvPicPr>
          <p:cNvPr id="9" name="Picture 8"/>
          <p:cNvPicPr>
            <a:picLocks noChangeAspect="1"/>
          </p:cNvPicPr>
          <p:nvPr/>
        </p:nvPicPr>
        <p:blipFill>
          <a:blip r:embed="rId4"/>
          <a:stretch>
            <a:fillRect/>
          </a:stretch>
        </p:blipFill>
        <p:spPr>
          <a:xfrm>
            <a:off x="317520" y="1383238"/>
            <a:ext cx="3686165" cy="1347926"/>
          </a:xfrm>
          <a:prstGeom prst="rect">
            <a:avLst/>
          </a:prstGeom>
        </p:spPr>
      </p:pic>
      <p:cxnSp>
        <p:nvCxnSpPr>
          <p:cNvPr id="10" name="Straight Connector 9"/>
          <p:cNvCxnSpPr/>
          <p:nvPr/>
        </p:nvCxnSpPr>
        <p:spPr>
          <a:xfrm>
            <a:off x="203962" y="2731164"/>
            <a:ext cx="3913279"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5"/>
          <a:stretch>
            <a:fillRect/>
          </a:stretch>
        </p:blipFill>
        <p:spPr>
          <a:xfrm>
            <a:off x="0" y="3277662"/>
            <a:ext cx="11624309" cy="1602855"/>
          </a:xfrm>
          <a:prstGeom prst="rect">
            <a:avLst/>
          </a:prstGeom>
        </p:spPr>
      </p:pic>
    </p:spTree>
    <p:extLst>
      <p:ext uri="{BB962C8B-B14F-4D97-AF65-F5344CB8AC3E}">
        <p14:creationId xmlns:p14="http://schemas.microsoft.com/office/powerpoint/2010/main" val="3153529868"/>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335</a:t>
            </a:fld>
            <a:endParaRPr lang="en-AU"/>
          </a:p>
        </p:txBody>
      </p:sp>
      <p:sp>
        <p:nvSpPr>
          <p:cNvPr id="5" name="Rounded Rectangle 4"/>
          <p:cNvSpPr/>
          <p:nvPr/>
        </p:nvSpPr>
        <p:spPr>
          <a:xfrm>
            <a:off x="206236" y="664444"/>
            <a:ext cx="11782697" cy="295396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98123" y="1012260"/>
            <a:ext cx="10998925" cy="2258335"/>
          </a:xfrm>
          <a:prstGeom prst="rect">
            <a:avLst/>
          </a:prstGeom>
        </p:spPr>
      </p:pic>
      <p:pic>
        <p:nvPicPr>
          <p:cNvPr id="7" name="Picture 6"/>
          <p:cNvPicPr>
            <a:picLocks noChangeAspect="1"/>
          </p:cNvPicPr>
          <p:nvPr/>
        </p:nvPicPr>
        <p:blipFill>
          <a:blip r:embed="rId3"/>
          <a:stretch>
            <a:fillRect/>
          </a:stretch>
        </p:blipFill>
        <p:spPr>
          <a:xfrm>
            <a:off x="3320424" y="4467821"/>
            <a:ext cx="4660981" cy="1690748"/>
          </a:xfrm>
          <a:prstGeom prst="rect">
            <a:avLst/>
          </a:prstGeom>
        </p:spPr>
      </p:pic>
    </p:spTree>
    <p:extLst>
      <p:ext uri="{BB962C8B-B14F-4D97-AF65-F5344CB8AC3E}">
        <p14:creationId xmlns:p14="http://schemas.microsoft.com/office/powerpoint/2010/main" val="3210292625"/>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336</a:t>
            </a:fld>
            <a:endParaRPr lang="en-AU"/>
          </a:p>
        </p:txBody>
      </p:sp>
      <p:pic>
        <p:nvPicPr>
          <p:cNvPr id="5" name="Picture 4"/>
          <p:cNvPicPr>
            <a:picLocks noChangeAspect="1"/>
          </p:cNvPicPr>
          <p:nvPr/>
        </p:nvPicPr>
        <p:blipFill>
          <a:blip r:embed="rId2"/>
          <a:stretch>
            <a:fillRect/>
          </a:stretch>
        </p:blipFill>
        <p:spPr>
          <a:xfrm>
            <a:off x="1520469" y="797537"/>
            <a:ext cx="10671531" cy="389144"/>
          </a:xfrm>
          <a:prstGeom prst="rect">
            <a:avLst/>
          </a:prstGeom>
        </p:spPr>
      </p:pic>
      <p:pic>
        <p:nvPicPr>
          <p:cNvPr id="6" name="Picture 5"/>
          <p:cNvPicPr>
            <a:picLocks noChangeAspect="1"/>
          </p:cNvPicPr>
          <p:nvPr/>
        </p:nvPicPr>
        <p:blipFill>
          <a:blip r:embed="rId3"/>
          <a:stretch>
            <a:fillRect/>
          </a:stretch>
        </p:blipFill>
        <p:spPr>
          <a:xfrm>
            <a:off x="245497" y="723086"/>
            <a:ext cx="1341113" cy="463595"/>
          </a:xfrm>
          <a:prstGeom prst="rect">
            <a:avLst/>
          </a:prstGeom>
        </p:spPr>
      </p:pic>
      <p:cxnSp>
        <p:nvCxnSpPr>
          <p:cNvPr id="8" name="Straight Connector 7"/>
          <p:cNvCxnSpPr/>
          <p:nvPr/>
        </p:nvCxnSpPr>
        <p:spPr>
          <a:xfrm>
            <a:off x="117566" y="1186681"/>
            <a:ext cx="1207443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8752382"/>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337</a:t>
            </a:fld>
            <a:endParaRPr lang="en-AU"/>
          </a:p>
        </p:txBody>
      </p:sp>
      <p:sp>
        <p:nvSpPr>
          <p:cNvPr id="4" name="Rounded Rectangle 3"/>
          <p:cNvSpPr/>
          <p:nvPr/>
        </p:nvSpPr>
        <p:spPr>
          <a:xfrm>
            <a:off x="545873" y="875211"/>
            <a:ext cx="11027818" cy="49769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78777" y="2090057"/>
            <a:ext cx="6191795" cy="3046988"/>
          </a:xfrm>
          <a:prstGeom prst="rect">
            <a:avLst/>
          </a:prstGeom>
          <a:noFill/>
        </p:spPr>
        <p:txBody>
          <a:bodyPr wrap="square" rtlCol="0">
            <a:spAutoFit/>
          </a:bodyPr>
          <a:lstStyle/>
          <a:p>
            <a:r>
              <a:rPr lang="en-US" sz="9600" dirty="0" smtClean="0">
                <a:solidFill>
                  <a:schemeClr val="bg1"/>
                </a:solidFill>
              </a:rPr>
              <a:t>The End</a:t>
            </a:r>
          </a:p>
          <a:p>
            <a:endParaRPr lang="en-US" sz="9600" dirty="0">
              <a:solidFill>
                <a:schemeClr val="bg1"/>
              </a:solidFill>
            </a:endParaRPr>
          </a:p>
        </p:txBody>
      </p:sp>
    </p:spTree>
    <p:extLst>
      <p:ext uri="{BB962C8B-B14F-4D97-AF65-F5344CB8AC3E}">
        <p14:creationId xmlns:p14="http://schemas.microsoft.com/office/powerpoint/2010/main" val="35335886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a:t>
            </a:fld>
            <a:endParaRPr lang="en-AU" dirty="0"/>
          </a:p>
        </p:txBody>
      </p:sp>
      <p:sp>
        <p:nvSpPr>
          <p:cNvPr id="6" name="TextBox 5"/>
          <p:cNvSpPr txBox="1"/>
          <p:nvPr/>
        </p:nvSpPr>
        <p:spPr>
          <a:xfrm>
            <a:off x="2923502" y="356826"/>
            <a:ext cx="4636394" cy="769441"/>
          </a:xfrm>
          <a:prstGeom prst="rect">
            <a:avLst/>
          </a:prstGeom>
          <a:noFill/>
        </p:spPr>
        <p:txBody>
          <a:bodyPr wrap="square" rtlCol="0">
            <a:spAutoFit/>
          </a:bodyPr>
          <a:lstStyle/>
          <a:p>
            <a:pPr algn="ctr"/>
            <a:r>
              <a:rPr lang="en-US" sz="4400" u="sng" smtClean="0">
                <a:solidFill>
                  <a:srgbClr val="00B050"/>
                </a:solidFill>
              </a:rPr>
              <a:t>Determinants</a:t>
            </a:r>
            <a:endParaRPr lang="en-AU" sz="4400" u="sng">
              <a:solidFill>
                <a:srgbClr val="00B050"/>
              </a:solidFill>
            </a:endParaRPr>
          </a:p>
        </p:txBody>
      </p:sp>
      <p:pic>
        <p:nvPicPr>
          <p:cNvPr id="7" name="Picture 6"/>
          <p:cNvPicPr>
            <a:picLocks noChangeAspect="1"/>
          </p:cNvPicPr>
          <p:nvPr/>
        </p:nvPicPr>
        <p:blipFill>
          <a:blip r:embed="rId2"/>
          <a:stretch>
            <a:fillRect/>
          </a:stretch>
        </p:blipFill>
        <p:spPr>
          <a:xfrm>
            <a:off x="515152" y="1413420"/>
            <a:ext cx="7572780" cy="1682840"/>
          </a:xfrm>
          <a:prstGeom prst="rect">
            <a:avLst/>
          </a:prstGeom>
        </p:spPr>
      </p:pic>
      <p:pic>
        <p:nvPicPr>
          <p:cNvPr id="8" name="Picture 7"/>
          <p:cNvPicPr>
            <a:picLocks noChangeAspect="1"/>
          </p:cNvPicPr>
          <p:nvPr/>
        </p:nvPicPr>
        <p:blipFill>
          <a:blip r:embed="rId3"/>
          <a:stretch>
            <a:fillRect/>
          </a:stretch>
        </p:blipFill>
        <p:spPr>
          <a:xfrm>
            <a:off x="3978465" y="4276812"/>
            <a:ext cx="4796456" cy="1451029"/>
          </a:xfrm>
          <a:prstGeom prst="rect">
            <a:avLst/>
          </a:prstGeom>
        </p:spPr>
      </p:pic>
      <p:sp>
        <p:nvSpPr>
          <p:cNvPr id="9" name="TextBox 8"/>
          <p:cNvSpPr txBox="1"/>
          <p:nvPr/>
        </p:nvSpPr>
        <p:spPr>
          <a:xfrm>
            <a:off x="515153" y="3579519"/>
            <a:ext cx="4198514" cy="461665"/>
          </a:xfrm>
          <a:prstGeom prst="rect">
            <a:avLst/>
          </a:prstGeom>
          <a:noFill/>
        </p:spPr>
        <p:txBody>
          <a:bodyPr wrap="square" rtlCol="0">
            <a:spAutoFit/>
          </a:bodyPr>
          <a:lstStyle/>
          <a:p>
            <a:r>
              <a:rPr lang="en-US" sz="2400" b="1" smtClean="0"/>
              <a:t>For 2×2 Matrices the formula is</a:t>
            </a:r>
            <a:endParaRPr lang="en-AU" sz="2400" b="1"/>
          </a:p>
        </p:txBody>
      </p:sp>
      <p:sp>
        <p:nvSpPr>
          <p:cNvPr id="10" name="Rectangle 9"/>
          <p:cNvSpPr/>
          <p:nvPr/>
        </p:nvSpPr>
        <p:spPr>
          <a:xfrm>
            <a:off x="206062" y="5963469"/>
            <a:ext cx="11985938" cy="338554"/>
          </a:xfrm>
          <a:prstGeom prst="rect">
            <a:avLst/>
          </a:prstGeom>
        </p:spPr>
        <p:txBody>
          <a:bodyPr wrap="square">
            <a:spAutoFit/>
          </a:bodyPr>
          <a:lstStyle/>
          <a:p>
            <a:r>
              <a:rPr lang="en-US" sz="1600" b="1" dirty="0" smtClean="0"/>
              <a:t>Let’s talk about minor and cofactor of an element with the help of which we will calculate determinants of higher order matrices.</a:t>
            </a:r>
            <a:endParaRPr lang="en-AU" sz="1600" b="1" dirty="0"/>
          </a:p>
        </p:txBody>
      </p:sp>
    </p:spTree>
    <p:extLst>
      <p:ext uri="{BB962C8B-B14F-4D97-AF65-F5344CB8AC3E}">
        <p14:creationId xmlns:p14="http://schemas.microsoft.com/office/powerpoint/2010/main" val="941133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a:t>
            </a:fld>
            <a:endParaRPr lang="en-AU"/>
          </a:p>
        </p:txBody>
      </p:sp>
      <p:sp>
        <p:nvSpPr>
          <p:cNvPr id="4" name="TextBox 3"/>
          <p:cNvSpPr txBox="1"/>
          <p:nvPr/>
        </p:nvSpPr>
        <p:spPr>
          <a:xfrm>
            <a:off x="399244" y="221426"/>
            <a:ext cx="5318976" cy="954107"/>
          </a:xfrm>
          <a:prstGeom prst="rect">
            <a:avLst/>
          </a:prstGeom>
          <a:noFill/>
        </p:spPr>
        <p:txBody>
          <a:bodyPr wrap="square" rtlCol="0">
            <a:spAutoFit/>
          </a:bodyPr>
          <a:lstStyle/>
          <a:p>
            <a:r>
              <a:rPr lang="en-US" sz="2800" b="1" u="sng" smtClean="0">
                <a:solidFill>
                  <a:srgbClr val="00B050"/>
                </a:solidFill>
              </a:rPr>
              <a:t>Minor &amp; Cofactor of an element (In a Square Matrix)</a:t>
            </a:r>
            <a:endParaRPr lang="en-AU" sz="2800" b="1" u="sng">
              <a:solidFill>
                <a:srgbClr val="00B050"/>
              </a:solidFill>
            </a:endParaRPr>
          </a:p>
        </p:txBody>
      </p:sp>
      <p:pic>
        <p:nvPicPr>
          <p:cNvPr id="5" name="Picture 4"/>
          <p:cNvPicPr>
            <a:picLocks noChangeAspect="1"/>
          </p:cNvPicPr>
          <p:nvPr/>
        </p:nvPicPr>
        <p:blipFill>
          <a:blip r:embed="rId2"/>
          <a:stretch>
            <a:fillRect/>
          </a:stretch>
        </p:blipFill>
        <p:spPr>
          <a:xfrm>
            <a:off x="267084" y="1299444"/>
            <a:ext cx="9456466" cy="1769631"/>
          </a:xfrm>
          <a:prstGeom prst="rect">
            <a:avLst/>
          </a:prstGeom>
        </p:spPr>
      </p:pic>
      <p:pic>
        <p:nvPicPr>
          <p:cNvPr id="7" name="Picture 6"/>
          <p:cNvPicPr>
            <a:picLocks noChangeAspect="1"/>
          </p:cNvPicPr>
          <p:nvPr/>
        </p:nvPicPr>
        <p:blipFill>
          <a:blip r:embed="rId3"/>
          <a:stretch>
            <a:fillRect/>
          </a:stretch>
        </p:blipFill>
        <p:spPr>
          <a:xfrm>
            <a:off x="526959" y="3069075"/>
            <a:ext cx="6164127" cy="2945359"/>
          </a:xfrm>
          <a:prstGeom prst="rect">
            <a:avLst/>
          </a:prstGeom>
        </p:spPr>
      </p:pic>
      <p:pic>
        <p:nvPicPr>
          <p:cNvPr id="9" name="Picture 8"/>
          <p:cNvPicPr>
            <a:picLocks noChangeAspect="1"/>
          </p:cNvPicPr>
          <p:nvPr/>
        </p:nvPicPr>
        <p:blipFill>
          <a:blip r:embed="rId4"/>
          <a:stretch>
            <a:fillRect/>
          </a:stretch>
        </p:blipFill>
        <p:spPr>
          <a:xfrm>
            <a:off x="8087359" y="4359941"/>
            <a:ext cx="2732105" cy="760643"/>
          </a:xfrm>
          <a:prstGeom prst="rect">
            <a:avLst/>
          </a:prstGeom>
        </p:spPr>
      </p:pic>
      <p:pic>
        <p:nvPicPr>
          <p:cNvPr id="10" name="Picture 9"/>
          <p:cNvPicPr>
            <a:picLocks noChangeAspect="1"/>
          </p:cNvPicPr>
          <p:nvPr/>
        </p:nvPicPr>
        <p:blipFill>
          <a:blip r:embed="rId5"/>
          <a:stretch>
            <a:fillRect/>
          </a:stretch>
        </p:blipFill>
        <p:spPr>
          <a:xfrm>
            <a:off x="7975090" y="4931433"/>
            <a:ext cx="4346254" cy="1083001"/>
          </a:xfrm>
          <a:prstGeom prst="rect">
            <a:avLst/>
          </a:prstGeom>
        </p:spPr>
      </p:pic>
    </p:spTree>
    <p:extLst>
      <p:ext uri="{BB962C8B-B14F-4D97-AF65-F5344CB8AC3E}">
        <p14:creationId xmlns:p14="http://schemas.microsoft.com/office/powerpoint/2010/main" val="12296094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a:t>
            </a:fld>
            <a:endParaRPr lang="en-AU"/>
          </a:p>
        </p:txBody>
      </p:sp>
      <p:pic>
        <p:nvPicPr>
          <p:cNvPr id="4" name="Picture 3"/>
          <p:cNvPicPr>
            <a:picLocks noChangeAspect="1"/>
          </p:cNvPicPr>
          <p:nvPr/>
        </p:nvPicPr>
        <p:blipFill>
          <a:blip r:embed="rId2"/>
          <a:stretch>
            <a:fillRect/>
          </a:stretch>
        </p:blipFill>
        <p:spPr>
          <a:xfrm>
            <a:off x="271372" y="347730"/>
            <a:ext cx="9307114" cy="3876541"/>
          </a:xfrm>
          <a:prstGeom prst="rect">
            <a:avLst/>
          </a:prstGeom>
        </p:spPr>
      </p:pic>
    </p:spTree>
    <p:extLst>
      <p:ext uri="{BB962C8B-B14F-4D97-AF65-F5344CB8AC3E}">
        <p14:creationId xmlns:p14="http://schemas.microsoft.com/office/powerpoint/2010/main" val="10462846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a:t>
            </a:fld>
            <a:endParaRPr lang="en-AU"/>
          </a:p>
        </p:txBody>
      </p:sp>
      <p:pic>
        <p:nvPicPr>
          <p:cNvPr id="4" name="Picture 3"/>
          <p:cNvPicPr>
            <a:picLocks noChangeAspect="1"/>
          </p:cNvPicPr>
          <p:nvPr/>
        </p:nvPicPr>
        <p:blipFill>
          <a:blip r:embed="rId2"/>
          <a:stretch>
            <a:fillRect/>
          </a:stretch>
        </p:blipFill>
        <p:spPr>
          <a:xfrm>
            <a:off x="231820" y="174032"/>
            <a:ext cx="3759960" cy="1276317"/>
          </a:xfrm>
          <a:prstGeom prst="rect">
            <a:avLst/>
          </a:prstGeom>
        </p:spPr>
      </p:pic>
      <p:cxnSp>
        <p:nvCxnSpPr>
          <p:cNvPr id="6" name="Straight Connector 5"/>
          <p:cNvCxnSpPr/>
          <p:nvPr/>
        </p:nvCxnSpPr>
        <p:spPr>
          <a:xfrm>
            <a:off x="528034" y="1450349"/>
            <a:ext cx="3361386" cy="0"/>
          </a:xfrm>
          <a:prstGeom prst="line">
            <a:avLst/>
          </a:prstGeom>
        </p:spPr>
        <p:style>
          <a:lnRef idx="3">
            <a:schemeClr val="dk1"/>
          </a:lnRef>
          <a:fillRef idx="0">
            <a:schemeClr val="dk1"/>
          </a:fillRef>
          <a:effectRef idx="2">
            <a:schemeClr val="dk1"/>
          </a:effectRef>
          <a:fontRef idx="minor">
            <a:schemeClr val="tx1"/>
          </a:fontRef>
        </p:style>
      </p:cxnSp>
      <p:pic>
        <p:nvPicPr>
          <p:cNvPr id="8" name="Picture 7"/>
          <p:cNvPicPr>
            <a:picLocks noChangeAspect="1"/>
          </p:cNvPicPr>
          <p:nvPr/>
        </p:nvPicPr>
        <p:blipFill>
          <a:blip r:embed="rId3"/>
          <a:stretch>
            <a:fillRect/>
          </a:stretch>
        </p:blipFill>
        <p:spPr>
          <a:xfrm>
            <a:off x="273284" y="1669423"/>
            <a:ext cx="10326029" cy="3997172"/>
          </a:xfrm>
          <a:prstGeom prst="rect">
            <a:avLst/>
          </a:prstGeom>
        </p:spPr>
      </p:pic>
    </p:spTree>
    <p:extLst>
      <p:ext uri="{BB962C8B-B14F-4D97-AF65-F5344CB8AC3E}">
        <p14:creationId xmlns:p14="http://schemas.microsoft.com/office/powerpoint/2010/main" val="30398261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a:t>
            </a:fld>
            <a:endParaRPr lang="en-AU"/>
          </a:p>
        </p:txBody>
      </p:sp>
      <p:sp>
        <p:nvSpPr>
          <p:cNvPr id="5" name="TextBox 4"/>
          <p:cNvSpPr txBox="1"/>
          <p:nvPr/>
        </p:nvSpPr>
        <p:spPr>
          <a:xfrm>
            <a:off x="373487" y="324753"/>
            <a:ext cx="2137893" cy="523220"/>
          </a:xfrm>
          <a:prstGeom prst="rect">
            <a:avLst/>
          </a:prstGeom>
          <a:noFill/>
        </p:spPr>
        <p:txBody>
          <a:bodyPr wrap="square" rtlCol="0">
            <a:spAutoFit/>
          </a:bodyPr>
          <a:lstStyle/>
          <a:p>
            <a:r>
              <a:rPr lang="en-US" sz="2800" b="1" u="sng" smtClean="0">
                <a:solidFill>
                  <a:srgbClr val="00B050"/>
                </a:solidFill>
              </a:rPr>
              <a:t>Problem</a:t>
            </a:r>
            <a:endParaRPr lang="en-AU" sz="2800" b="1" u="sng">
              <a:solidFill>
                <a:srgbClr val="00B050"/>
              </a:solidFill>
            </a:endParaRPr>
          </a:p>
        </p:txBody>
      </p:sp>
      <p:pic>
        <p:nvPicPr>
          <p:cNvPr id="7" name="Picture 6"/>
          <p:cNvPicPr>
            <a:picLocks noChangeAspect="1"/>
          </p:cNvPicPr>
          <p:nvPr/>
        </p:nvPicPr>
        <p:blipFill>
          <a:blip r:embed="rId2"/>
          <a:stretch>
            <a:fillRect/>
          </a:stretch>
        </p:blipFill>
        <p:spPr>
          <a:xfrm>
            <a:off x="495166" y="934234"/>
            <a:ext cx="7665730" cy="1924875"/>
          </a:xfrm>
          <a:prstGeom prst="rect">
            <a:avLst/>
          </a:prstGeom>
        </p:spPr>
      </p:pic>
      <p:sp>
        <p:nvSpPr>
          <p:cNvPr id="8" name="TextBox 7"/>
          <p:cNvSpPr txBox="1"/>
          <p:nvPr/>
        </p:nvSpPr>
        <p:spPr>
          <a:xfrm>
            <a:off x="1996225" y="3437799"/>
            <a:ext cx="7199291" cy="461665"/>
          </a:xfrm>
          <a:prstGeom prst="rect">
            <a:avLst/>
          </a:prstGeom>
          <a:noFill/>
        </p:spPr>
        <p:txBody>
          <a:bodyPr wrap="square" rtlCol="0">
            <a:spAutoFit/>
          </a:bodyPr>
          <a:lstStyle/>
          <a:p>
            <a:r>
              <a:rPr lang="en-US" sz="2400" b="1" u="sng">
                <a:solidFill>
                  <a:srgbClr val="00B050"/>
                </a:solidFill>
              </a:rPr>
              <a:t>B</a:t>
            </a:r>
            <a:r>
              <a:rPr lang="en-US" sz="2400" b="1" u="sng" smtClean="0">
                <a:solidFill>
                  <a:srgbClr val="00B050"/>
                </a:solidFill>
              </a:rPr>
              <a:t>y cofactor expansion along the first Row</a:t>
            </a:r>
            <a:endParaRPr lang="en-AU" sz="2400" b="1" u="sng">
              <a:solidFill>
                <a:srgbClr val="00B050"/>
              </a:solidFill>
            </a:endParaRPr>
          </a:p>
        </p:txBody>
      </p:sp>
      <p:pic>
        <p:nvPicPr>
          <p:cNvPr id="9" name="Picture 8"/>
          <p:cNvPicPr>
            <a:picLocks noChangeAspect="1"/>
          </p:cNvPicPr>
          <p:nvPr/>
        </p:nvPicPr>
        <p:blipFill>
          <a:blip r:embed="rId3"/>
          <a:stretch>
            <a:fillRect/>
          </a:stretch>
        </p:blipFill>
        <p:spPr>
          <a:xfrm>
            <a:off x="373487" y="3359539"/>
            <a:ext cx="1545465" cy="618187"/>
          </a:xfrm>
          <a:prstGeom prst="rect">
            <a:avLst/>
          </a:prstGeom>
        </p:spPr>
      </p:pic>
      <p:pic>
        <p:nvPicPr>
          <p:cNvPr id="10" name="Picture 9"/>
          <p:cNvPicPr>
            <a:picLocks noChangeAspect="1"/>
          </p:cNvPicPr>
          <p:nvPr/>
        </p:nvPicPr>
        <p:blipFill>
          <a:blip r:embed="rId4"/>
          <a:stretch>
            <a:fillRect/>
          </a:stretch>
        </p:blipFill>
        <p:spPr>
          <a:xfrm>
            <a:off x="495166" y="4156182"/>
            <a:ext cx="9453278" cy="1871131"/>
          </a:xfrm>
          <a:prstGeom prst="rect">
            <a:avLst/>
          </a:prstGeom>
        </p:spPr>
      </p:pic>
    </p:spTree>
    <p:extLst>
      <p:ext uri="{BB962C8B-B14F-4D97-AF65-F5344CB8AC3E}">
        <p14:creationId xmlns:p14="http://schemas.microsoft.com/office/powerpoint/2010/main" val="37405229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39</a:t>
            </a:fld>
            <a:endParaRPr lang="en-AU"/>
          </a:p>
        </p:txBody>
      </p:sp>
      <p:pic>
        <p:nvPicPr>
          <p:cNvPr id="4" name="Picture 3"/>
          <p:cNvPicPr>
            <a:picLocks noChangeAspect="1"/>
          </p:cNvPicPr>
          <p:nvPr/>
        </p:nvPicPr>
        <p:blipFill>
          <a:blip r:embed="rId2"/>
          <a:stretch>
            <a:fillRect/>
          </a:stretch>
        </p:blipFill>
        <p:spPr>
          <a:xfrm>
            <a:off x="194615" y="1197735"/>
            <a:ext cx="8314374" cy="1763265"/>
          </a:xfrm>
          <a:prstGeom prst="rect">
            <a:avLst/>
          </a:prstGeom>
        </p:spPr>
      </p:pic>
      <p:sp>
        <p:nvSpPr>
          <p:cNvPr id="5" name="TextBox 4"/>
          <p:cNvSpPr txBox="1"/>
          <p:nvPr/>
        </p:nvSpPr>
        <p:spPr>
          <a:xfrm>
            <a:off x="283333" y="321973"/>
            <a:ext cx="7199291" cy="461665"/>
          </a:xfrm>
          <a:prstGeom prst="rect">
            <a:avLst/>
          </a:prstGeom>
          <a:noFill/>
        </p:spPr>
        <p:txBody>
          <a:bodyPr wrap="square" rtlCol="0">
            <a:spAutoFit/>
          </a:bodyPr>
          <a:lstStyle/>
          <a:p>
            <a:r>
              <a:rPr lang="en-US" sz="2400" b="1" u="sng" smtClean="0">
                <a:solidFill>
                  <a:srgbClr val="00B050"/>
                </a:solidFill>
              </a:rPr>
              <a:t>By cofactor expansion along the first coulmn</a:t>
            </a:r>
            <a:endParaRPr lang="en-AU" sz="2400" b="1" u="sng">
              <a:solidFill>
                <a:srgbClr val="00B050"/>
              </a:solidFill>
            </a:endParaRPr>
          </a:p>
        </p:txBody>
      </p:sp>
      <p:cxnSp>
        <p:nvCxnSpPr>
          <p:cNvPr id="7" name="Straight Connector 6"/>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pic>
        <p:nvPicPr>
          <p:cNvPr id="11" name="Picture 10"/>
          <p:cNvPicPr>
            <a:picLocks noChangeAspect="1"/>
          </p:cNvPicPr>
          <p:nvPr/>
        </p:nvPicPr>
        <p:blipFill>
          <a:blip r:embed="rId3"/>
          <a:stretch>
            <a:fillRect/>
          </a:stretch>
        </p:blipFill>
        <p:spPr>
          <a:xfrm>
            <a:off x="2949264" y="4124569"/>
            <a:ext cx="4121238" cy="1824422"/>
          </a:xfrm>
          <a:prstGeom prst="rect">
            <a:avLst/>
          </a:prstGeom>
        </p:spPr>
      </p:pic>
      <p:sp>
        <p:nvSpPr>
          <p:cNvPr id="12" name="5-Point Star 11"/>
          <p:cNvSpPr/>
          <p:nvPr/>
        </p:nvSpPr>
        <p:spPr>
          <a:xfrm>
            <a:off x="3052296" y="4284026"/>
            <a:ext cx="296214" cy="317203"/>
          </a:xfrm>
          <a:prstGeom prst="star5">
            <a:avLst>
              <a:gd name="adj" fmla="val 24580"/>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p:cNvCxnSpPr/>
          <p:nvPr/>
        </p:nvCxnSpPr>
        <p:spPr>
          <a:xfrm>
            <a:off x="0" y="5948991"/>
            <a:ext cx="12192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087681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a:t>
            </a:fld>
            <a:endParaRPr lang="en-AU"/>
          </a:p>
        </p:txBody>
      </p:sp>
      <p:pic>
        <p:nvPicPr>
          <p:cNvPr id="4" name="Picture 3"/>
          <p:cNvPicPr>
            <a:picLocks noChangeAspect="1"/>
          </p:cNvPicPr>
          <p:nvPr/>
        </p:nvPicPr>
        <p:blipFill>
          <a:blip r:embed="rId2"/>
          <a:stretch>
            <a:fillRect/>
          </a:stretch>
        </p:blipFill>
        <p:spPr>
          <a:xfrm>
            <a:off x="697199" y="351346"/>
            <a:ext cx="8349216" cy="1696395"/>
          </a:xfrm>
          <a:prstGeom prst="rect">
            <a:avLst/>
          </a:prstGeom>
        </p:spPr>
      </p:pic>
      <p:cxnSp>
        <p:nvCxnSpPr>
          <p:cNvPr id="7" name="Straight Connector 6"/>
          <p:cNvCxnSpPr/>
          <p:nvPr/>
        </p:nvCxnSpPr>
        <p:spPr>
          <a:xfrm>
            <a:off x="0" y="2421229"/>
            <a:ext cx="12192000" cy="1287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361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40</a:t>
            </a:fld>
            <a:endParaRPr lang="en-AU"/>
          </a:p>
        </p:txBody>
      </p:sp>
      <p:pic>
        <p:nvPicPr>
          <p:cNvPr id="4" name="Picture 3"/>
          <p:cNvPicPr>
            <a:picLocks noChangeAspect="1"/>
          </p:cNvPicPr>
          <p:nvPr/>
        </p:nvPicPr>
        <p:blipFill>
          <a:blip r:embed="rId2"/>
          <a:stretch>
            <a:fillRect/>
          </a:stretch>
        </p:blipFill>
        <p:spPr>
          <a:xfrm>
            <a:off x="347728" y="446421"/>
            <a:ext cx="3812481" cy="1386357"/>
          </a:xfrm>
          <a:prstGeom prst="rect">
            <a:avLst/>
          </a:prstGeom>
        </p:spPr>
      </p:pic>
      <p:cxnSp>
        <p:nvCxnSpPr>
          <p:cNvPr id="6" name="Straight Connector 5"/>
          <p:cNvCxnSpPr/>
          <p:nvPr/>
        </p:nvCxnSpPr>
        <p:spPr>
          <a:xfrm flipV="1">
            <a:off x="347729" y="1841678"/>
            <a:ext cx="3812481" cy="25758"/>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stretch>
            <a:fillRect/>
          </a:stretch>
        </p:blipFill>
        <p:spPr>
          <a:xfrm>
            <a:off x="347728" y="2324816"/>
            <a:ext cx="11127477" cy="2807730"/>
          </a:xfrm>
          <a:prstGeom prst="rect">
            <a:avLst/>
          </a:prstGeom>
        </p:spPr>
      </p:pic>
    </p:spTree>
    <p:extLst>
      <p:ext uri="{BB962C8B-B14F-4D97-AF65-F5344CB8AC3E}">
        <p14:creationId xmlns:p14="http://schemas.microsoft.com/office/powerpoint/2010/main" val="29839609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41</a:t>
            </a:fld>
            <a:endParaRPr lang="en-AU"/>
          </a:p>
        </p:txBody>
      </p:sp>
      <p:pic>
        <p:nvPicPr>
          <p:cNvPr id="4" name="Picture 3"/>
          <p:cNvPicPr>
            <a:picLocks noChangeAspect="1"/>
          </p:cNvPicPr>
          <p:nvPr/>
        </p:nvPicPr>
        <p:blipFill>
          <a:blip r:embed="rId2"/>
          <a:stretch>
            <a:fillRect/>
          </a:stretch>
        </p:blipFill>
        <p:spPr>
          <a:xfrm>
            <a:off x="347730" y="159575"/>
            <a:ext cx="8380256" cy="3816240"/>
          </a:xfrm>
          <a:prstGeom prst="rect">
            <a:avLst/>
          </a:prstGeom>
        </p:spPr>
      </p:pic>
      <p:cxnSp>
        <p:nvCxnSpPr>
          <p:cNvPr id="5" name="Straight Connector 4"/>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734096" y="425003"/>
            <a:ext cx="605307" cy="400110"/>
          </a:xfrm>
          <a:prstGeom prst="rect">
            <a:avLst/>
          </a:prstGeom>
          <a:noFill/>
        </p:spPr>
        <p:txBody>
          <a:bodyPr wrap="square" rtlCol="0">
            <a:spAutoFit/>
          </a:bodyPr>
          <a:lstStyle/>
          <a:p>
            <a:r>
              <a:rPr lang="en-US" sz="2000" b="1" dirty="0" smtClean="0"/>
              <a:t>e. g</a:t>
            </a:r>
            <a:endParaRPr lang="en-AU" sz="2000" b="1" dirty="0"/>
          </a:p>
        </p:txBody>
      </p:sp>
    </p:spTree>
    <p:extLst>
      <p:ext uri="{BB962C8B-B14F-4D97-AF65-F5344CB8AC3E}">
        <p14:creationId xmlns:p14="http://schemas.microsoft.com/office/powerpoint/2010/main" val="42221162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42</a:t>
            </a:fld>
            <a:endParaRPr lang="en-AU"/>
          </a:p>
        </p:txBody>
      </p:sp>
      <p:pic>
        <p:nvPicPr>
          <p:cNvPr id="4" name="Picture 3"/>
          <p:cNvPicPr>
            <a:picLocks noChangeAspect="1"/>
          </p:cNvPicPr>
          <p:nvPr/>
        </p:nvPicPr>
        <p:blipFill>
          <a:blip r:embed="rId2"/>
          <a:stretch>
            <a:fillRect/>
          </a:stretch>
        </p:blipFill>
        <p:spPr>
          <a:xfrm>
            <a:off x="461291" y="256638"/>
            <a:ext cx="4314825" cy="781050"/>
          </a:xfrm>
          <a:prstGeom prst="rect">
            <a:avLst/>
          </a:prstGeom>
        </p:spPr>
      </p:pic>
      <p:pic>
        <p:nvPicPr>
          <p:cNvPr id="5" name="Picture 4"/>
          <p:cNvPicPr>
            <a:picLocks noChangeAspect="1"/>
          </p:cNvPicPr>
          <p:nvPr/>
        </p:nvPicPr>
        <p:blipFill>
          <a:blip r:embed="rId3"/>
          <a:stretch>
            <a:fillRect/>
          </a:stretch>
        </p:blipFill>
        <p:spPr>
          <a:xfrm>
            <a:off x="551443" y="1666807"/>
            <a:ext cx="11479362" cy="3471864"/>
          </a:xfrm>
          <a:prstGeom prst="rect">
            <a:avLst/>
          </a:prstGeom>
        </p:spPr>
      </p:pic>
      <p:cxnSp>
        <p:nvCxnSpPr>
          <p:cNvPr id="6" name="Straight Connector 5"/>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81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43</a:t>
            </a:fld>
            <a:endParaRPr lang="en-AU"/>
          </a:p>
        </p:txBody>
      </p:sp>
      <p:pic>
        <p:nvPicPr>
          <p:cNvPr id="5" name="Picture 4"/>
          <p:cNvPicPr>
            <a:picLocks noChangeAspect="1"/>
          </p:cNvPicPr>
          <p:nvPr/>
        </p:nvPicPr>
        <p:blipFill>
          <a:blip r:embed="rId2"/>
          <a:stretch>
            <a:fillRect/>
          </a:stretch>
        </p:blipFill>
        <p:spPr>
          <a:xfrm>
            <a:off x="333931" y="309094"/>
            <a:ext cx="11326201" cy="1365160"/>
          </a:xfrm>
          <a:prstGeom prst="rect">
            <a:avLst/>
          </a:prstGeom>
        </p:spPr>
      </p:pic>
      <p:pic>
        <p:nvPicPr>
          <p:cNvPr id="6" name="Picture 5"/>
          <p:cNvPicPr>
            <a:picLocks noChangeAspect="1"/>
          </p:cNvPicPr>
          <p:nvPr/>
        </p:nvPicPr>
        <p:blipFill>
          <a:blip r:embed="rId3"/>
          <a:stretch>
            <a:fillRect/>
          </a:stretch>
        </p:blipFill>
        <p:spPr>
          <a:xfrm>
            <a:off x="392495" y="1962485"/>
            <a:ext cx="11209074" cy="3292096"/>
          </a:xfrm>
          <a:prstGeom prst="rect">
            <a:avLst/>
          </a:prstGeom>
        </p:spPr>
      </p:pic>
    </p:spTree>
    <p:extLst>
      <p:ext uri="{BB962C8B-B14F-4D97-AF65-F5344CB8AC3E}">
        <p14:creationId xmlns:p14="http://schemas.microsoft.com/office/powerpoint/2010/main" val="22627827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44</a:t>
            </a:fld>
            <a:endParaRPr lang="en-AU"/>
          </a:p>
        </p:txBody>
      </p:sp>
      <p:pic>
        <p:nvPicPr>
          <p:cNvPr id="4" name="Picture 3"/>
          <p:cNvPicPr>
            <a:picLocks noChangeAspect="1"/>
          </p:cNvPicPr>
          <p:nvPr/>
        </p:nvPicPr>
        <p:blipFill>
          <a:blip r:embed="rId2"/>
          <a:stretch>
            <a:fillRect/>
          </a:stretch>
        </p:blipFill>
        <p:spPr>
          <a:xfrm>
            <a:off x="383909" y="385201"/>
            <a:ext cx="11074524" cy="1341012"/>
          </a:xfrm>
          <a:prstGeom prst="rect">
            <a:avLst/>
          </a:prstGeom>
        </p:spPr>
      </p:pic>
      <p:pic>
        <p:nvPicPr>
          <p:cNvPr id="5" name="Picture 4"/>
          <p:cNvPicPr>
            <a:picLocks noChangeAspect="1"/>
          </p:cNvPicPr>
          <p:nvPr/>
        </p:nvPicPr>
        <p:blipFill>
          <a:blip r:embed="rId3"/>
          <a:stretch>
            <a:fillRect/>
          </a:stretch>
        </p:blipFill>
        <p:spPr>
          <a:xfrm>
            <a:off x="809128" y="2196518"/>
            <a:ext cx="7344653" cy="2658817"/>
          </a:xfrm>
          <a:prstGeom prst="rect">
            <a:avLst/>
          </a:prstGeom>
        </p:spPr>
      </p:pic>
    </p:spTree>
    <p:extLst>
      <p:ext uri="{BB962C8B-B14F-4D97-AF65-F5344CB8AC3E}">
        <p14:creationId xmlns:p14="http://schemas.microsoft.com/office/powerpoint/2010/main" val="36441770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45</a:t>
            </a:fld>
            <a:endParaRPr lang="en-AU"/>
          </a:p>
        </p:txBody>
      </p:sp>
      <p:pic>
        <p:nvPicPr>
          <p:cNvPr id="4" name="Picture 3"/>
          <p:cNvPicPr>
            <a:picLocks noChangeAspect="1"/>
          </p:cNvPicPr>
          <p:nvPr/>
        </p:nvPicPr>
        <p:blipFill>
          <a:blip r:embed="rId2"/>
          <a:stretch>
            <a:fillRect/>
          </a:stretch>
        </p:blipFill>
        <p:spPr>
          <a:xfrm>
            <a:off x="344380" y="360608"/>
            <a:ext cx="11330001" cy="1579609"/>
          </a:xfrm>
          <a:prstGeom prst="rect">
            <a:avLst/>
          </a:prstGeom>
        </p:spPr>
      </p:pic>
      <p:pic>
        <p:nvPicPr>
          <p:cNvPr id="6" name="Picture 5"/>
          <p:cNvPicPr>
            <a:picLocks noChangeAspect="1"/>
          </p:cNvPicPr>
          <p:nvPr/>
        </p:nvPicPr>
        <p:blipFill>
          <a:blip r:embed="rId3"/>
          <a:stretch>
            <a:fillRect/>
          </a:stretch>
        </p:blipFill>
        <p:spPr>
          <a:xfrm>
            <a:off x="0" y="2110457"/>
            <a:ext cx="11078870" cy="529712"/>
          </a:xfrm>
          <a:prstGeom prst="rect">
            <a:avLst/>
          </a:prstGeom>
        </p:spPr>
      </p:pic>
      <p:pic>
        <p:nvPicPr>
          <p:cNvPr id="7" name="Picture 6"/>
          <p:cNvPicPr>
            <a:picLocks noChangeAspect="1"/>
          </p:cNvPicPr>
          <p:nvPr/>
        </p:nvPicPr>
        <p:blipFill>
          <a:blip r:embed="rId4"/>
          <a:stretch>
            <a:fillRect/>
          </a:stretch>
        </p:blipFill>
        <p:spPr>
          <a:xfrm>
            <a:off x="553524" y="2810409"/>
            <a:ext cx="3072592" cy="1452498"/>
          </a:xfrm>
          <a:prstGeom prst="rect">
            <a:avLst/>
          </a:prstGeom>
        </p:spPr>
      </p:pic>
      <p:pic>
        <p:nvPicPr>
          <p:cNvPr id="8" name="Picture 7"/>
          <p:cNvPicPr>
            <a:picLocks noChangeAspect="1"/>
          </p:cNvPicPr>
          <p:nvPr/>
        </p:nvPicPr>
        <p:blipFill>
          <a:blip r:embed="rId5"/>
          <a:stretch>
            <a:fillRect/>
          </a:stretch>
        </p:blipFill>
        <p:spPr>
          <a:xfrm>
            <a:off x="1223744" y="4262907"/>
            <a:ext cx="7165037" cy="1723725"/>
          </a:xfrm>
          <a:prstGeom prst="rect">
            <a:avLst/>
          </a:prstGeom>
        </p:spPr>
      </p:pic>
      <p:pic>
        <p:nvPicPr>
          <p:cNvPr id="9" name="Picture 8"/>
          <p:cNvPicPr>
            <a:picLocks noChangeAspect="1"/>
          </p:cNvPicPr>
          <p:nvPr/>
        </p:nvPicPr>
        <p:blipFill>
          <a:blip r:embed="rId6"/>
          <a:stretch>
            <a:fillRect/>
          </a:stretch>
        </p:blipFill>
        <p:spPr>
          <a:xfrm>
            <a:off x="553524" y="4903739"/>
            <a:ext cx="670220" cy="442060"/>
          </a:xfrm>
          <a:prstGeom prst="rect">
            <a:avLst/>
          </a:prstGeom>
        </p:spPr>
      </p:pic>
    </p:spTree>
    <p:extLst>
      <p:ext uri="{BB962C8B-B14F-4D97-AF65-F5344CB8AC3E}">
        <p14:creationId xmlns:p14="http://schemas.microsoft.com/office/powerpoint/2010/main" val="19792391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46</a:t>
            </a:fld>
            <a:endParaRPr lang="en-AU"/>
          </a:p>
        </p:txBody>
      </p:sp>
      <p:pic>
        <p:nvPicPr>
          <p:cNvPr id="4" name="Picture 3"/>
          <p:cNvPicPr>
            <a:picLocks noChangeAspect="1"/>
          </p:cNvPicPr>
          <p:nvPr/>
        </p:nvPicPr>
        <p:blipFill>
          <a:blip r:embed="rId2"/>
          <a:stretch>
            <a:fillRect/>
          </a:stretch>
        </p:blipFill>
        <p:spPr>
          <a:xfrm>
            <a:off x="424216" y="231819"/>
            <a:ext cx="11364404" cy="1545466"/>
          </a:xfrm>
          <a:prstGeom prst="rect">
            <a:avLst/>
          </a:prstGeom>
        </p:spPr>
      </p:pic>
      <p:pic>
        <p:nvPicPr>
          <p:cNvPr id="5" name="Picture 4"/>
          <p:cNvPicPr>
            <a:picLocks noChangeAspect="1"/>
          </p:cNvPicPr>
          <p:nvPr/>
        </p:nvPicPr>
        <p:blipFill>
          <a:blip r:embed="rId3"/>
          <a:stretch>
            <a:fillRect/>
          </a:stretch>
        </p:blipFill>
        <p:spPr>
          <a:xfrm>
            <a:off x="424216" y="1787791"/>
            <a:ext cx="10397702" cy="2330743"/>
          </a:xfrm>
          <a:prstGeom prst="rect">
            <a:avLst/>
          </a:prstGeom>
        </p:spPr>
      </p:pic>
      <p:pic>
        <p:nvPicPr>
          <p:cNvPr id="7" name="Picture 6"/>
          <p:cNvPicPr>
            <a:picLocks noChangeAspect="1"/>
          </p:cNvPicPr>
          <p:nvPr/>
        </p:nvPicPr>
        <p:blipFill>
          <a:blip r:embed="rId4"/>
          <a:stretch>
            <a:fillRect/>
          </a:stretch>
        </p:blipFill>
        <p:spPr>
          <a:xfrm>
            <a:off x="561176" y="4440146"/>
            <a:ext cx="7497440" cy="1698027"/>
          </a:xfrm>
          <a:prstGeom prst="rect">
            <a:avLst/>
          </a:prstGeom>
        </p:spPr>
      </p:pic>
    </p:spTree>
    <p:extLst>
      <p:ext uri="{BB962C8B-B14F-4D97-AF65-F5344CB8AC3E}">
        <p14:creationId xmlns:p14="http://schemas.microsoft.com/office/powerpoint/2010/main" val="28142321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47</a:t>
            </a:fld>
            <a:endParaRPr lang="en-AU"/>
          </a:p>
        </p:txBody>
      </p:sp>
      <p:pic>
        <p:nvPicPr>
          <p:cNvPr id="4" name="Picture 3"/>
          <p:cNvPicPr>
            <a:picLocks noChangeAspect="1"/>
          </p:cNvPicPr>
          <p:nvPr/>
        </p:nvPicPr>
        <p:blipFill>
          <a:blip r:embed="rId2"/>
          <a:stretch>
            <a:fillRect/>
          </a:stretch>
        </p:blipFill>
        <p:spPr>
          <a:xfrm>
            <a:off x="360975" y="244698"/>
            <a:ext cx="11268647" cy="1983190"/>
          </a:xfrm>
          <a:prstGeom prst="rect">
            <a:avLst/>
          </a:prstGeom>
        </p:spPr>
      </p:pic>
      <p:pic>
        <p:nvPicPr>
          <p:cNvPr id="5" name="Picture 4"/>
          <p:cNvPicPr>
            <a:picLocks noChangeAspect="1"/>
          </p:cNvPicPr>
          <p:nvPr/>
        </p:nvPicPr>
        <p:blipFill>
          <a:blip r:embed="rId3"/>
          <a:stretch>
            <a:fillRect/>
          </a:stretch>
        </p:blipFill>
        <p:spPr>
          <a:xfrm>
            <a:off x="360975" y="2459866"/>
            <a:ext cx="11072799" cy="2163650"/>
          </a:xfrm>
          <a:prstGeom prst="rect">
            <a:avLst/>
          </a:prstGeom>
        </p:spPr>
      </p:pic>
    </p:spTree>
    <p:extLst>
      <p:ext uri="{BB962C8B-B14F-4D97-AF65-F5344CB8AC3E}">
        <p14:creationId xmlns:p14="http://schemas.microsoft.com/office/powerpoint/2010/main" val="17008750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48</a:t>
            </a:fld>
            <a:endParaRPr lang="en-AU"/>
          </a:p>
        </p:txBody>
      </p:sp>
      <p:pic>
        <p:nvPicPr>
          <p:cNvPr id="4" name="Picture 3"/>
          <p:cNvPicPr>
            <a:picLocks noChangeAspect="1"/>
          </p:cNvPicPr>
          <p:nvPr/>
        </p:nvPicPr>
        <p:blipFill>
          <a:blip r:embed="rId2"/>
          <a:stretch>
            <a:fillRect/>
          </a:stretch>
        </p:blipFill>
        <p:spPr>
          <a:xfrm>
            <a:off x="539003" y="218940"/>
            <a:ext cx="11095553" cy="1841680"/>
          </a:xfrm>
          <a:prstGeom prst="rect">
            <a:avLst/>
          </a:prstGeom>
        </p:spPr>
      </p:pic>
      <p:pic>
        <p:nvPicPr>
          <p:cNvPr id="5" name="Picture 4"/>
          <p:cNvPicPr>
            <a:picLocks noChangeAspect="1"/>
          </p:cNvPicPr>
          <p:nvPr/>
        </p:nvPicPr>
        <p:blipFill>
          <a:blip r:embed="rId3"/>
          <a:stretch>
            <a:fillRect/>
          </a:stretch>
        </p:blipFill>
        <p:spPr>
          <a:xfrm>
            <a:off x="539003" y="2206083"/>
            <a:ext cx="10515580" cy="3680453"/>
          </a:xfrm>
          <a:prstGeom prst="rect">
            <a:avLst/>
          </a:prstGeom>
        </p:spPr>
      </p:pic>
      <p:pic>
        <p:nvPicPr>
          <p:cNvPr id="6" name="Picture 5"/>
          <p:cNvPicPr>
            <a:picLocks noChangeAspect="1"/>
          </p:cNvPicPr>
          <p:nvPr/>
        </p:nvPicPr>
        <p:blipFill>
          <a:blip r:embed="rId4"/>
          <a:stretch>
            <a:fillRect/>
          </a:stretch>
        </p:blipFill>
        <p:spPr>
          <a:xfrm>
            <a:off x="642034" y="5952372"/>
            <a:ext cx="9086850" cy="361950"/>
          </a:xfrm>
          <a:prstGeom prst="rect">
            <a:avLst/>
          </a:prstGeom>
        </p:spPr>
      </p:pic>
    </p:spTree>
    <p:extLst>
      <p:ext uri="{BB962C8B-B14F-4D97-AF65-F5344CB8AC3E}">
        <p14:creationId xmlns:p14="http://schemas.microsoft.com/office/powerpoint/2010/main" val="27452205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49</a:t>
            </a:fld>
            <a:endParaRPr lang="en-AU"/>
          </a:p>
        </p:txBody>
      </p:sp>
      <p:pic>
        <p:nvPicPr>
          <p:cNvPr id="4" name="Picture 3"/>
          <p:cNvPicPr>
            <a:picLocks noChangeAspect="1"/>
          </p:cNvPicPr>
          <p:nvPr/>
        </p:nvPicPr>
        <p:blipFill>
          <a:blip r:embed="rId2"/>
          <a:stretch>
            <a:fillRect/>
          </a:stretch>
        </p:blipFill>
        <p:spPr>
          <a:xfrm>
            <a:off x="416881" y="270458"/>
            <a:ext cx="11114868" cy="2550016"/>
          </a:xfrm>
          <a:prstGeom prst="rect">
            <a:avLst/>
          </a:prstGeom>
        </p:spPr>
      </p:pic>
      <p:pic>
        <p:nvPicPr>
          <p:cNvPr id="5" name="Picture 4"/>
          <p:cNvPicPr>
            <a:picLocks noChangeAspect="1"/>
          </p:cNvPicPr>
          <p:nvPr/>
        </p:nvPicPr>
        <p:blipFill>
          <a:blip r:embed="rId3"/>
          <a:stretch>
            <a:fillRect/>
          </a:stretch>
        </p:blipFill>
        <p:spPr>
          <a:xfrm>
            <a:off x="608705" y="3362455"/>
            <a:ext cx="5488882" cy="1616965"/>
          </a:xfrm>
          <a:prstGeom prst="rect">
            <a:avLst/>
          </a:prstGeom>
        </p:spPr>
      </p:pic>
      <p:pic>
        <p:nvPicPr>
          <p:cNvPr id="6" name="Picture 5"/>
          <p:cNvPicPr>
            <a:picLocks noChangeAspect="1"/>
          </p:cNvPicPr>
          <p:nvPr/>
        </p:nvPicPr>
        <p:blipFill>
          <a:blip r:embed="rId4"/>
          <a:stretch>
            <a:fillRect/>
          </a:stretch>
        </p:blipFill>
        <p:spPr>
          <a:xfrm>
            <a:off x="6929563" y="3362455"/>
            <a:ext cx="4876167" cy="1495358"/>
          </a:xfrm>
          <a:prstGeom prst="rect">
            <a:avLst/>
          </a:prstGeom>
        </p:spPr>
      </p:pic>
    </p:spTree>
    <p:extLst>
      <p:ext uri="{BB962C8B-B14F-4D97-AF65-F5344CB8AC3E}">
        <p14:creationId xmlns:p14="http://schemas.microsoft.com/office/powerpoint/2010/main" val="3355908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a:t>
            </a:fld>
            <a:endParaRPr lang="en-AU"/>
          </a:p>
        </p:txBody>
      </p:sp>
      <p:pic>
        <p:nvPicPr>
          <p:cNvPr id="4" name="Picture 3"/>
          <p:cNvPicPr>
            <a:picLocks noChangeAspect="1"/>
          </p:cNvPicPr>
          <p:nvPr/>
        </p:nvPicPr>
        <p:blipFill>
          <a:blip r:embed="rId2"/>
          <a:stretch>
            <a:fillRect/>
          </a:stretch>
        </p:blipFill>
        <p:spPr>
          <a:xfrm>
            <a:off x="206061" y="1159099"/>
            <a:ext cx="11809488" cy="744963"/>
          </a:xfrm>
          <a:prstGeom prst="rect">
            <a:avLst/>
          </a:prstGeom>
        </p:spPr>
      </p:pic>
      <p:pic>
        <p:nvPicPr>
          <p:cNvPr id="5" name="Picture 4"/>
          <p:cNvPicPr>
            <a:picLocks noChangeAspect="1"/>
          </p:cNvPicPr>
          <p:nvPr/>
        </p:nvPicPr>
        <p:blipFill>
          <a:blip r:embed="rId3"/>
          <a:stretch>
            <a:fillRect/>
          </a:stretch>
        </p:blipFill>
        <p:spPr>
          <a:xfrm>
            <a:off x="90153" y="2434107"/>
            <a:ext cx="11406070" cy="3495633"/>
          </a:xfrm>
          <a:prstGeom prst="rect">
            <a:avLst/>
          </a:prstGeom>
        </p:spPr>
      </p:pic>
      <p:sp>
        <p:nvSpPr>
          <p:cNvPr id="6" name="TextBox 5"/>
          <p:cNvSpPr txBox="1"/>
          <p:nvPr/>
        </p:nvSpPr>
        <p:spPr>
          <a:xfrm>
            <a:off x="206061" y="334851"/>
            <a:ext cx="4816699" cy="523220"/>
          </a:xfrm>
          <a:prstGeom prst="rect">
            <a:avLst/>
          </a:prstGeom>
          <a:noFill/>
        </p:spPr>
        <p:txBody>
          <a:bodyPr wrap="square" rtlCol="0">
            <a:spAutoFit/>
          </a:bodyPr>
          <a:lstStyle/>
          <a:p>
            <a:r>
              <a:rPr lang="en-US" sz="2800" b="1" u="sng" dirty="0" smtClean="0">
                <a:solidFill>
                  <a:srgbClr val="00B050"/>
                </a:solidFill>
              </a:rPr>
              <a:t>Row Vector and Column Vector</a:t>
            </a:r>
            <a:endParaRPr lang="en-AU" sz="2800" b="1" u="sng" dirty="0">
              <a:solidFill>
                <a:srgbClr val="00B050"/>
              </a:solidFill>
            </a:endParaRPr>
          </a:p>
        </p:txBody>
      </p:sp>
    </p:spTree>
    <p:extLst>
      <p:ext uri="{BB962C8B-B14F-4D97-AF65-F5344CB8AC3E}">
        <p14:creationId xmlns:p14="http://schemas.microsoft.com/office/powerpoint/2010/main" val="14113677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50</a:t>
            </a:fld>
            <a:endParaRPr lang="en-AU"/>
          </a:p>
        </p:txBody>
      </p:sp>
      <p:pic>
        <p:nvPicPr>
          <p:cNvPr id="4" name="Picture 3"/>
          <p:cNvPicPr>
            <a:picLocks noChangeAspect="1"/>
          </p:cNvPicPr>
          <p:nvPr/>
        </p:nvPicPr>
        <p:blipFill>
          <a:blip r:embed="rId2"/>
          <a:stretch>
            <a:fillRect/>
          </a:stretch>
        </p:blipFill>
        <p:spPr>
          <a:xfrm>
            <a:off x="373576" y="386365"/>
            <a:ext cx="11729357" cy="2459865"/>
          </a:xfrm>
          <a:prstGeom prst="rect">
            <a:avLst/>
          </a:prstGeom>
        </p:spPr>
      </p:pic>
      <p:pic>
        <p:nvPicPr>
          <p:cNvPr id="5" name="Picture 4"/>
          <p:cNvPicPr>
            <a:picLocks noChangeAspect="1"/>
          </p:cNvPicPr>
          <p:nvPr/>
        </p:nvPicPr>
        <p:blipFill>
          <a:blip r:embed="rId3"/>
          <a:stretch>
            <a:fillRect/>
          </a:stretch>
        </p:blipFill>
        <p:spPr>
          <a:xfrm>
            <a:off x="479001" y="3309870"/>
            <a:ext cx="10460565" cy="1867437"/>
          </a:xfrm>
          <a:prstGeom prst="rect">
            <a:avLst/>
          </a:prstGeom>
        </p:spPr>
      </p:pic>
    </p:spTree>
    <p:extLst>
      <p:ext uri="{BB962C8B-B14F-4D97-AF65-F5344CB8AC3E}">
        <p14:creationId xmlns:p14="http://schemas.microsoft.com/office/powerpoint/2010/main" val="23977786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51</a:t>
            </a:fld>
            <a:endParaRPr lang="en-AU"/>
          </a:p>
        </p:txBody>
      </p:sp>
      <p:sp>
        <p:nvSpPr>
          <p:cNvPr id="6" name="TextBox 5"/>
          <p:cNvSpPr txBox="1"/>
          <p:nvPr/>
        </p:nvSpPr>
        <p:spPr>
          <a:xfrm>
            <a:off x="589543" y="1516243"/>
            <a:ext cx="1815921" cy="523220"/>
          </a:xfrm>
          <a:prstGeom prst="rect">
            <a:avLst/>
          </a:prstGeom>
          <a:noFill/>
        </p:spPr>
        <p:txBody>
          <a:bodyPr wrap="square" rtlCol="0">
            <a:spAutoFit/>
          </a:bodyPr>
          <a:lstStyle/>
          <a:p>
            <a:r>
              <a:rPr lang="en-US" sz="2800" b="1" dirty="0" smtClean="0"/>
              <a:t>In general</a:t>
            </a:r>
            <a:endParaRPr lang="en-AU" sz="2800" b="1" dirty="0"/>
          </a:p>
        </p:txBody>
      </p:sp>
      <p:pic>
        <p:nvPicPr>
          <p:cNvPr id="8" name="Picture 7"/>
          <p:cNvPicPr>
            <a:picLocks noChangeAspect="1"/>
          </p:cNvPicPr>
          <p:nvPr/>
        </p:nvPicPr>
        <p:blipFill>
          <a:blip r:embed="rId2"/>
          <a:stretch>
            <a:fillRect/>
          </a:stretch>
        </p:blipFill>
        <p:spPr>
          <a:xfrm>
            <a:off x="589543" y="282194"/>
            <a:ext cx="3420063" cy="851147"/>
          </a:xfrm>
          <a:prstGeom prst="rect">
            <a:avLst/>
          </a:prstGeom>
        </p:spPr>
      </p:pic>
      <p:pic>
        <p:nvPicPr>
          <p:cNvPr id="9" name="Picture 8"/>
          <p:cNvPicPr>
            <a:picLocks noChangeAspect="1"/>
          </p:cNvPicPr>
          <p:nvPr/>
        </p:nvPicPr>
        <p:blipFill>
          <a:blip r:embed="rId3"/>
          <a:stretch>
            <a:fillRect/>
          </a:stretch>
        </p:blipFill>
        <p:spPr>
          <a:xfrm>
            <a:off x="589543" y="2313198"/>
            <a:ext cx="4816830" cy="622997"/>
          </a:xfrm>
          <a:prstGeom prst="rect">
            <a:avLst/>
          </a:prstGeom>
        </p:spPr>
      </p:pic>
      <p:pic>
        <p:nvPicPr>
          <p:cNvPr id="10" name="Picture 9"/>
          <p:cNvPicPr>
            <a:picLocks noChangeAspect="1"/>
          </p:cNvPicPr>
          <p:nvPr/>
        </p:nvPicPr>
        <p:blipFill>
          <a:blip r:embed="rId4"/>
          <a:stretch>
            <a:fillRect/>
          </a:stretch>
        </p:blipFill>
        <p:spPr>
          <a:xfrm>
            <a:off x="589543" y="3393396"/>
            <a:ext cx="8057777" cy="2057026"/>
          </a:xfrm>
          <a:prstGeom prst="rect">
            <a:avLst/>
          </a:prstGeom>
        </p:spPr>
      </p:pic>
      <p:cxnSp>
        <p:nvCxnSpPr>
          <p:cNvPr id="11" name="Straight Connector 10"/>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7767" y="2809060"/>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1291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52</a:t>
            </a:fld>
            <a:endParaRPr lang="en-AU"/>
          </a:p>
        </p:txBody>
      </p:sp>
      <p:sp>
        <p:nvSpPr>
          <p:cNvPr id="5" name="TextBox 4"/>
          <p:cNvSpPr txBox="1"/>
          <p:nvPr/>
        </p:nvSpPr>
        <p:spPr>
          <a:xfrm>
            <a:off x="643944" y="193183"/>
            <a:ext cx="9504608" cy="584775"/>
          </a:xfrm>
          <a:prstGeom prst="rect">
            <a:avLst/>
          </a:prstGeom>
          <a:noFill/>
        </p:spPr>
        <p:txBody>
          <a:bodyPr wrap="square" rtlCol="0">
            <a:spAutoFit/>
          </a:bodyPr>
          <a:lstStyle/>
          <a:p>
            <a:r>
              <a:rPr lang="en-US" sz="3200" u="sng" dirty="0" smtClean="0">
                <a:solidFill>
                  <a:srgbClr val="00B050"/>
                </a:solidFill>
              </a:rPr>
              <a:t>Evaluating Determinants by Row Reduction</a:t>
            </a:r>
            <a:endParaRPr lang="en-AU" sz="3200" u="sng" dirty="0">
              <a:solidFill>
                <a:srgbClr val="00B050"/>
              </a:solidFill>
            </a:endParaRPr>
          </a:p>
        </p:txBody>
      </p:sp>
      <p:pic>
        <p:nvPicPr>
          <p:cNvPr id="9" name="Picture 8"/>
          <p:cNvPicPr>
            <a:picLocks noChangeAspect="1"/>
          </p:cNvPicPr>
          <p:nvPr/>
        </p:nvPicPr>
        <p:blipFill>
          <a:blip r:embed="rId2"/>
          <a:stretch>
            <a:fillRect/>
          </a:stretch>
        </p:blipFill>
        <p:spPr>
          <a:xfrm>
            <a:off x="98402" y="3334439"/>
            <a:ext cx="11766550" cy="894344"/>
          </a:xfrm>
          <a:prstGeom prst="rect">
            <a:avLst/>
          </a:prstGeom>
        </p:spPr>
      </p:pic>
      <p:pic>
        <p:nvPicPr>
          <p:cNvPr id="4" name="Picture 3"/>
          <p:cNvPicPr>
            <a:picLocks noChangeAspect="1"/>
          </p:cNvPicPr>
          <p:nvPr/>
        </p:nvPicPr>
        <p:blipFill>
          <a:blip r:embed="rId3"/>
          <a:stretch>
            <a:fillRect/>
          </a:stretch>
        </p:blipFill>
        <p:spPr>
          <a:xfrm>
            <a:off x="98402" y="826022"/>
            <a:ext cx="12001819" cy="2066103"/>
          </a:xfrm>
          <a:prstGeom prst="rect">
            <a:avLst/>
          </a:prstGeom>
        </p:spPr>
      </p:pic>
      <p:sp>
        <p:nvSpPr>
          <p:cNvPr id="12" name="5-Point Star 11"/>
          <p:cNvSpPr/>
          <p:nvPr/>
        </p:nvSpPr>
        <p:spPr>
          <a:xfrm>
            <a:off x="850005" y="3334439"/>
            <a:ext cx="244699" cy="2763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296622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53</a:t>
            </a:fld>
            <a:endParaRPr lang="en-AU"/>
          </a:p>
        </p:txBody>
      </p:sp>
      <p:pic>
        <p:nvPicPr>
          <p:cNvPr id="4" name="Picture 3"/>
          <p:cNvPicPr>
            <a:picLocks noChangeAspect="1"/>
          </p:cNvPicPr>
          <p:nvPr/>
        </p:nvPicPr>
        <p:blipFill>
          <a:blip r:embed="rId2"/>
          <a:stretch>
            <a:fillRect/>
          </a:stretch>
        </p:blipFill>
        <p:spPr>
          <a:xfrm>
            <a:off x="124998" y="0"/>
            <a:ext cx="6855115" cy="1371023"/>
          </a:xfrm>
          <a:prstGeom prst="rect">
            <a:avLst/>
          </a:prstGeom>
        </p:spPr>
      </p:pic>
      <p:pic>
        <p:nvPicPr>
          <p:cNvPr id="5" name="Picture 4"/>
          <p:cNvPicPr>
            <a:picLocks noChangeAspect="1"/>
          </p:cNvPicPr>
          <p:nvPr/>
        </p:nvPicPr>
        <p:blipFill>
          <a:blip r:embed="rId3"/>
          <a:stretch>
            <a:fillRect/>
          </a:stretch>
        </p:blipFill>
        <p:spPr>
          <a:xfrm>
            <a:off x="512873" y="1527694"/>
            <a:ext cx="3505335" cy="4806717"/>
          </a:xfrm>
          <a:prstGeom prst="rect">
            <a:avLst/>
          </a:prstGeom>
        </p:spPr>
      </p:pic>
      <p:pic>
        <p:nvPicPr>
          <p:cNvPr id="7" name="Picture 6"/>
          <p:cNvPicPr>
            <a:picLocks noChangeAspect="1"/>
          </p:cNvPicPr>
          <p:nvPr/>
        </p:nvPicPr>
        <p:blipFill>
          <a:blip r:embed="rId4"/>
          <a:stretch>
            <a:fillRect/>
          </a:stretch>
        </p:blipFill>
        <p:spPr>
          <a:xfrm>
            <a:off x="5971906" y="3762689"/>
            <a:ext cx="4560811" cy="500218"/>
          </a:xfrm>
          <a:prstGeom prst="rect">
            <a:avLst/>
          </a:prstGeom>
        </p:spPr>
      </p:pic>
      <p:pic>
        <p:nvPicPr>
          <p:cNvPr id="8" name="Picture 7"/>
          <p:cNvPicPr>
            <a:picLocks noChangeAspect="1"/>
          </p:cNvPicPr>
          <p:nvPr/>
        </p:nvPicPr>
        <p:blipFill>
          <a:blip r:embed="rId5"/>
          <a:stretch>
            <a:fillRect/>
          </a:stretch>
        </p:blipFill>
        <p:spPr>
          <a:xfrm>
            <a:off x="5980894" y="5348153"/>
            <a:ext cx="4374636" cy="408703"/>
          </a:xfrm>
          <a:prstGeom prst="rect">
            <a:avLst/>
          </a:prstGeom>
        </p:spPr>
      </p:pic>
      <p:cxnSp>
        <p:nvCxnSpPr>
          <p:cNvPr id="9" name="Straight Connector 8"/>
          <p:cNvCxnSpPr/>
          <p:nvPr/>
        </p:nvCxnSpPr>
        <p:spPr>
          <a:xfrm flipV="1">
            <a:off x="695459" y="2073499"/>
            <a:ext cx="1249251" cy="1287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56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54</a:t>
            </a:fld>
            <a:endParaRPr lang="en-AU"/>
          </a:p>
        </p:txBody>
      </p:sp>
      <p:pic>
        <p:nvPicPr>
          <p:cNvPr id="4" name="Picture 3"/>
          <p:cNvPicPr>
            <a:picLocks noChangeAspect="1"/>
          </p:cNvPicPr>
          <p:nvPr/>
        </p:nvPicPr>
        <p:blipFill>
          <a:blip r:embed="rId2"/>
          <a:stretch>
            <a:fillRect/>
          </a:stretch>
        </p:blipFill>
        <p:spPr>
          <a:xfrm>
            <a:off x="1150445" y="247649"/>
            <a:ext cx="3601859" cy="5512813"/>
          </a:xfrm>
          <a:prstGeom prst="rect">
            <a:avLst/>
          </a:prstGeom>
        </p:spPr>
      </p:pic>
      <p:pic>
        <p:nvPicPr>
          <p:cNvPr id="5" name="Picture 4"/>
          <p:cNvPicPr>
            <a:picLocks noChangeAspect="1"/>
          </p:cNvPicPr>
          <p:nvPr/>
        </p:nvPicPr>
        <p:blipFill>
          <a:blip r:embed="rId3"/>
          <a:stretch>
            <a:fillRect/>
          </a:stretch>
        </p:blipFill>
        <p:spPr>
          <a:xfrm>
            <a:off x="5539525" y="575390"/>
            <a:ext cx="4602720" cy="454920"/>
          </a:xfrm>
          <a:prstGeom prst="rect">
            <a:avLst/>
          </a:prstGeom>
        </p:spPr>
      </p:pic>
      <p:pic>
        <p:nvPicPr>
          <p:cNvPr id="6" name="Picture 5"/>
          <p:cNvPicPr>
            <a:picLocks noChangeAspect="1"/>
          </p:cNvPicPr>
          <p:nvPr/>
        </p:nvPicPr>
        <p:blipFill>
          <a:blip r:embed="rId4"/>
          <a:stretch>
            <a:fillRect/>
          </a:stretch>
        </p:blipFill>
        <p:spPr>
          <a:xfrm>
            <a:off x="5539525" y="2518280"/>
            <a:ext cx="4360933" cy="633640"/>
          </a:xfrm>
          <a:prstGeom prst="rect">
            <a:avLst/>
          </a:prstGeom>
        </p:spPr>
      </p:pic>
      <p:pic>
        <p:nvPicPr>
          <p:cNvPr id="7" name="Picture 6"/>
          <p:cNvPicPr>
            <a:picLocks noChangeAspect="1"/>
          </p:cNvPicPr>
          <p:nvPr/>
        </p:nvPicPr>
        <p:blipFill>
          <a:blip r:embed="rId5"/>
          <a:stretch>
            <a:fillRect/>
          </a:stretch>
        </p:blipFill>
        <p:spPr>
          <a:xfrm>
            <a:off x="5758818" y="4069399"/>
            <a:ext cx="4797652" cy="537552"/>
          </a:xfrm>
          <a:prstGeom prst="rect">
            <a:avLst/>
          </a:prstGeom>
        </p:spPr>
      </p:pic>
    </p:spTree>
    <p:extLst>
      <p:ext uri="{BB962C8B-B14F-4D97-AF65-F5344CB8AC3E}">
        <p14:creationId xmlns:p14="http://schemas.microsoft.com/office/powerpoint/2010/main" val="19437835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55</a:t>
            </a:fld>
            <a:endParaRPr lang="en-AU"/>
          </a:p>
        </p:txBody>
      </p:sp>
      <p:pic>
        <p:nvPicPr>
          <p:cNvPr id="4" name="Picture 3"/>
          <p:cNvPicPr>
            <a:picLocks noChangeAspect="1"/>
          </p:cNvPicPr>
          <p:nvPr/>
        </p:nvPicPr>
        <p:blipFill>
          <a:blip r:embed="rId2"/>
          <a:stretch>
            <a:fillRect/>
          </a:stretch>
        </p:blipFill>
        <p:spPr>
          <a:xfrm>
            <a:off x="5062146" y="163648"/>
            <a:ext cx="3446843" cy="2381965"/>
          </a:xfrm>
          <a:prstGeom prst="rect">
            <a:avLst/>
          </a:prstGeom>
        </p:spPr>
      </p:pic>
      <p:pic>
        <p:nvPicPr>
          <p:cNvPr id="5" name="Picture 4"/>
          <p:cNvPicPr>
            <a:picLocks noChangeAspect="1"/>
          </p:cNvPicPr>
          <p:nvPr/>
        </p:nvPicPr>
        <p:blipFill>
          <a:blip r:embed="rId3"/>
          <a:stretch>
            <a:fillRect/>
          </a:stretch>
        </p:blipFill>
        <p:spPr>
          <a:xfrm>
            <a:off x="502274" y="1009251"/>
            <a:ext cx="4700541" cy="690760"/>
          </a:xfrm>
          <a:prstGeom prst="rect">
            <a:avLst/>
          </a:prstGeom>
        </p:spPr>
      </p:pic>
    </p:spTree>
    <p:extLst>
      <p:ext uri="{BB962C8B-B14F-4D97-AF65-F5344CB8AC3E}">
        <p14:creationId xmlns:p14="http://schemas.microsoft.com/office/powerpoint/2010/main" val="23190583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56</a:t>
            </a:fld>
            <a:endParaRPr lang="en-AU"/>
          </a:p>
        </p:txBody>
      </p:sp>
      <p:pic>
        <p:nvPicPr>
          <p:cNvPr id="5" name="Picture 4"/>
          <p:cNvPicPr>
            <a:picLocks noChangeAspect="1"/>
          </p:cNvPicPr>
          <p:nvPr/>
        </p:nvPicPr>
        <p:blipFill>
          <a:blip r:embed="rId2"/>
          <a:stretch>
            <a:fillRect/>
          </a:stretch>
        </p:blipFill>
        <p:spPr>
          <a:xfrm>
            <a:off x="390458" y="1596981"/>
            <a:ext cx="11102063" cy="3654197"/>
          </a:xfrm>
          <a:prstGeom prst="rect">
            <a:avLst/>
          </a:prstGeom>
        </p:spPr>
      </p:pic>
      <p:pic>
        <p:nvPicPr>
          <p:cNvPr id="6" name="Picture 5"/>
          <p:cNvPicPr>
            <a:picLocks noChangeAspect="1"/>
          </p:cNvPicPr>
          <p:nvPr/>
        </p:nvPicPr>
        <p:blipFill>
          <a:blip r:embed="rId3"/>
          <a:stretch>
            <a:fillRect/>
          </a:stretch>
        </p:blipFill>
        <p:spPr>
          <a:xfrm>
            <a:off x="557884" y="388374"/>
            <a:ext cx="2580049" cy="828743"/>
          </a:xfrm>
          <a:prstGeom prst="rect">
            <a:avLst/>
          </a:prstGeom>
        </p:spPr>
      </p:pic>
      <p:cxnSp>
        <p:nvCxnSpPr>
          <p:cNvPr id="7" name="Straight Connector 6"/>
          <p:cNvCxnSpPr/>
          <p:nvPr/>
        </p:nvCxnSpPr>
        <p:spPr>
          <a:xfrm flipV="1">
            <a:off x="557884" y="1217117"/>
            <a:ext cx="2580049"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4364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57</a:t>
            </a:fld>
            <a:endParaRPr lang="en-AU"/>
          </a:p>
        </p:txBody>
      </p:sp>
      <p:pic>
        <p:nvPicPr>
          <p:cNvPr id="4" name="Picture 3"/>
          <p:cNvPicPr>
            <a:picLocks noChangeAspect="1"/>
          </p:cNvPicPr>
          <p:nvPr/>
        </p:nvPicPr>
        <p:blipFill>
          <a:blip r:embed="rId2"/>
          <a:stretch>
            <a:fillRect/>
          </a:stretch>
        </p:blipFill>
        <p:spPr>
          <a:xfrm>
            <a:off x="151562" y="193182"/>
            <a:ext cx="6880572" cy="1465307"/>
          </a:xfrm>
          <a:prstGeom prst="rect">
            <a:avLst/>
          </a:prstGeom>
        </p:spPr>
      </p:pic>
      <p:pic>
        <p:nvPicPr>
          <p:cNvPr id="5" name="Picture 4"/>
          <p:cNvPicPr>
            <a:picLocks noChangeAspect="1"/>
          </p:cNvPicPr>
          <p:nvPr/>
        </p:nvPicPr>
        <p:blipFill>
          <a:blip r:embed="rId3"/>
          <a:stretch>
            <a:fillRect/>
          </a:stretch>
        </p:blipFill>
        <p:spPr>
          <a:xfrm>
            <a:off x="376035" y="1742494"/>
            <a:ext cx="5231574" cy="1404536"/>
          </a:xfrm>
          <a:prstGeom prst="rect">
            <a:avLst/>
          </a:prstGeom>
        </p:spPr>
      </p:pic>
      <p:pic>
        <p:nvPicPr>
          <p:cNvPr id="6" name="Picture 5"/>
          <p:cNvPicPr>
            <a:picLocks noChangeAspect="1"/>
          </p:cNvPicPr>
          <p:nvPr/>
        </p:nvPicPr>
        <p:blipFill>
          <a:blip r:embed="rId4"/>
          <a:stretch>
            <a:fillRect/>
          </a:stretch>
        </p:blipFill>
        <p:spPr>
          <a:xfrm>
            <a:off x="548110" y="3313501"/>
            <a:ext cx="6276149" cy="1438801"/>
          </a:xfrm>
          <a:prstGeom prst="rect">
            <a:avLst/>
          </a:prstGeom>
        </p:spPr>
      </p:pic>
      <p:pic>
        <p:nvPicPr>
          <p:cNvPr id="7" name="Picture 6"/>
          <p:cNvPicPr>
            <a:picLocks noChangeAspect="1"/>
          </p:cNvPicPr>
          <p:nvPr/>
        </p:nvPicPr>
        <p:blipFill>
          <a:blip r:embed="rId5"/>
          <a:stretch>
            <a:fillRect/>
          </a:stretch>
        </p:blipFill>
        <p:spPr>
          <a:xfrm>
            <a:off x="765288" y="4854513"/>
            <a:ext cx="6559006" cy="1469311"/>
          </a:xfrm>
          <a:prstGeom prst="rect">
            <a:avLst/>
          </a:prstGeom>
        </p:spPr>
      </p:pic>
    </p:spTree>
    <p:extLst>
      <p:ext uri="{BB962C8B-B14F-4D97-AF65-F5344CB8AC3E}">
        <p14:creationId xmlns:p14="http://schemas.microsoft.com/office/powerpoint/2010/main" val="25669463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58</a:t>
            </a:fld>
            <a:endParaRPr lang="en-AU"/>
          </a:p>
        </p:txBody>
      </p:sp>
      <p:pic>
        <p:nvPicPr>
          <p:cNvPr id="4" name="Picture 3"/>
          <p:cNvPicPr>
            <a:picLocks noChangeAspect="1"/>
          </p:cNvPicPr>
          <p:nvPr/>
        </p:nvPicPr>
        <p:blipFill>
          <a:blip r:embed="rId2"/>
          <a:stretch>
            <a:fillRect/>
          </a:stretch>
        </p:blipFill>
        <p:spPr>
          <a:xfrm>
            <a:off x="450089" y="165077"/>
            <a:ext cx="4349313" cy="1032658"/>
          </a:xfrm>
          <a:prstGeom prst="rect">
            <a:avLst/>
          </a:prstGeom>
        </p:spPr>
      </p:pic>
      <p:pic>
        <p:nvPicPr>
          <p:cNvPr id="5" name="Picture 4"/>
          <p:cNvPicPr>
            <a:picLocks noChangeAspect="1"/>
          </p:cNvPicPr>
          <p:nvPr/>
        </p:nvPicPr>
        <p:blipFill>
          <a:blip r:embed="rId3"/>
          <a:stretch>
            <a:fillRect/>
          </a:stretch>
        </p:blipFill>
        <p:spPr>
          <a:xfrm>
            <a:off x="312237" y="1601474"/>
            <a:ext cx="11393741" cy="3022042"/>
          </a:xfrm>
          <a:prstGeom prst="rect">
            <a:avLst/>
          </a:prstGeom>
        </p:spPr>
      </p:pic>
      <p:cxnSp>
        <p:nvCxnSpPr>
          <p:cNvPr id="6" name="Straight Connector 5"/>
          <p:cNvCxnSpPr/>
          <p:nvPr/>
        </p:nvCxnSpPr>
        <p:spPr>
          <a:xfrm flipV="1">
            <a:off x="586217" y="1017431"/>
            <a:ext cx="4213185"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9090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59</a:t>
            </a:fld>
            <a:endParaRPr lang="en-AU"/>
          </a:p>
        </p:txBody>
      </p:sp>
      <p:pic>
        <p:nvPicPr>
          <p:cNvPr id="4" name="Picture 3"/>
          <p:cNvPicPr>
            <a:picLocks noChangeAspect="1"/>
          </p:cNvPicPr>
          <p:nvPr/>
        </p:nvPicPr>
        <p:blipFill>
          <a:blip r:embed="rId2"/>
          <a:stretch>
            <a:fillRect/>
          </a:stretch>
        </p:blipFill>
        <p:spPr>
          <a:xfrm>
            <a:off x="373444" y="502276"/>
            <a:ext cx="11379924" cy="3400022"/>
          </a:xfrm>
          <a:prstGeom prst="rect">
            <a:avLst/>
          </a:prstGeom>
        </p:spPr>
      </p:pic>
    </p:spTree>
    <p:extLst>
      <p:ext uri="{BB962C8B-B14F-4D97-AF65-F5344CB8AC3E}">
        <p14:creationId xmlns:p14="http://schemas.microsoft.com/office/powerpoint/2010/main" val="13409969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a:t>
            </a:fld>
            <a:endParaRPr lang="en-AU"/>
          </a:p>
        </p:txBody>
      </p:sp>
      <p:pic>
        <p:nvPicPr>
          <p:cNvPr id="4" name="Picture 3"/>
          <p:cNvPicPr>
            <a:picLocks noChangeAspect="1"/>
          </p:cNvPicPr>
          <p:nvPr/>
        </p:nvPicPr>
        <p:blipFill>
          <a:blip r:embed="rId2"/>
          <a:stretch>
            <a:fillRect/>
          </a:stretch>
        </p:blipFill>
        <p:spPr>
          <a:xfrm>
            <a:off x="1587" y="1239079"/>
            <a:ext cx="10866250" cy="3000777"/>
          </a:xfrm>
          <a:prstGeom prst="rect">
            <a:avLst/>
          </a:prstGeom>
        </p:spPr>
      </p:pic>
      <p:cxnSp>
        <p:nvCxnSpPr>
          <p:cNvPr id="6" name="Straight Connector 5"/>
          <p:cNvCxnSpPr/>
          <p:nvPr/>
        </p:nvCxnSpPr>
        <p:spPr>
          <a:xfrm>
            <a:off x="0" y="4201220"/>
            <a:ext cx="12192000" cy="7727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Square Matrix and Main Diagonal</a:t>
            </a:r>
            <a:endParaRPr lang="en-AU" sz="2800" b="1" u="sng" dirty="0">
              <a:solidFill>
                <a:srgbClr val="00B050"/>
              </a:solidFill>
            </a:endParaRPr>
          </a:p>
        </p:txBody>
      </p:sp>
    </p:spTree>
    <p:extLst>
      <p:ext uri="{BB962C8B-B14F-4D97-AF65-F5344CB8AC3E}">
        <p14:creationId xmlns:p14="http://schemas.microsoft.com/office/powerpoint/2010/main" val="13410081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60</a:t>
            </a:fld>
            <a:endParaRPr lang="en-AU"/>
          </a:p>
        </p:txBody>
      </p:sp>
      <p:pic>
        <p:nvPicPr>
          <p:cNvPr id="5" name="Picture 4"/>
          <p:cNvPicPr>
            <a:picLocks noChangeAspect="1"/>
          </p:cNvPicPr>
          <p:nvPr/>
        </p:nvPicPr>
        <p:blipFill>
          <a:blip r:embed="rId2"/>
          <a:stretch>
            <a:fillRect/>
          </a:stretch>
        </p:blipFill>
        <p:spPr>
          <a:xfrm>
            <a:off x="203706" y="898818"/>
            <a:ext cx="9172114" cy="248534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03706" y="345235"/>
                <a:ext cx="4072080" cy="523220"/>
              </a:xfrm>
              <a:prstGeom prst="rect">
                <a:avLst/>
              </a:prstGeom>
              <a:noFill/>
            </p:spPr>
            <p:txBody>
              <a:bodyPr wrap="square" rtlCol="0">
                <a:spAutoFit/>
              </a:bodyPr>
              <a:lstStyle/>
              <a:p>
                <a:r>
                  <a:rPr lang="en-US" sz="2800" b="1" u="sng" smtClean="0">
                    <a:solidFill>
                      <a:srgbClr val="00B050"/>
                    </a:solidFill>
                  </a:rPr>
                  <a:t>Inverse of a 2 </a:t>
                </a:r>
                <a14:m>
                  <m:oMath xmlns:m="http://schemas.openxmlformats.org/officeDocument/2006/math">
                    <m:r>
                      <a:rPr lang="en-US" sz="2800" b="1" i="1" u="sng" smtClean="0">
                        <a:solidFill>
                          <a:srgbClr val="00B050"/>
                        </a:solidFill>
                        <a:latin typeface="Cambria Math" panose="02040503050406030204" pitchFamily="18" charset="0"/>
                        <a:ea typeface="Cambria Math" panose="02040503050406030204" pitchFamily="18" charset="0"/>
                      </a:rPr>
                      <m:t>×</m:t>
                    </m:r>
                  </m:oMath>
                </a14:m>
                <a:r>
                  <a:rPr lang="en-AU" sz="2800" b="1" u="sng" smtClean="0">
                    <a:solidFill>
                      <a:srgbClr val="00B050"/>
                    </a:solidFill>
                  </a:rPr>
                  <a:t> 2 Matrix</a:t>
                </a:r>
                <a:endParaRPr lang="en-AU" sz="2800" b="1" u="sng">
                  <a:solidFill>
                    <a:srgbClr val="00B05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3706" y="345235"/>
                <a:ext cx="4072080" cy="523220"/>
              </a:xfrm>
              <a:prstGeom prst="rect">
                <a:avLst/>
              </a:prstGeom>
              <a:blipFill rotWithShape="0">
                <a:blip r:embed="rId3"/>
                <a:stretch>
                  <a:fillRect l="-2994" t="-11765" b="-34118"/>
                </a:stretch>
              </a:blipFill>
            </p:spPr>
            <p:txBody>
              <a:bodyPr/>
              <a:lstStyle/>
              <a:p>
                <a:r>
                  <a:rPr lang="en-AU">
                    <a:noFill/>
                  </a:rPr>
                  <a:t> </a:t>
                </a:r>
              </a:p>
            </p:txBody>
          </p:sp>
        </mc:Fallback>
      </mc:AlternateContent>
      <p:pic>
        <p:nvPicPr>
          <p:cNvPr id="8" name="Picture 7"/>
          <p:cNvPicPr>
            <a:picLocks noChangeAspect="1"/>
          </p:cNvPicPr>
          <p:nvPr/>
        </p:nvPicPr>
        <p:blipFill>
          <a:blip r:embed="rId4"/>
          <a:stretch>
            <a:fillRect/>
          </a:stretch>
        </p:blipFill>
        <p:spPr>
          <a:xfrm>
            <a:off x="7605635" y="3372120"/>
            <a:ext cx="1770185" cy="951144"/>
          </a:xfrm>
          <a:prstGeom prst="rect">
            <a:avLst/>
          </a:prstGeom>
        </p:spPr>
      </p:pic>
      <p:pic>
        <p:nvPicPr>
          <p:cNvPr id="10" name="Picture 9"/>
          <p:cNvPicPr>
            <a:picLocks noChangeAspect="1"/>
          </p:cNvPicPr>
          <p:nvPr/>
        </p:nvPicPr>
        <p:blipFill>
          <a:blip r:embed="rId5"/>
          <a:stretch>
            <a:fillRect/>
          </a:stretch>
        </p:blipFill>
        <p:spPr>
          <a:xfrm>
            <a:off x="190827" y="3450170"/>
            <a:ext cx="7446345" cy="707403"/>
          </a:xfrm>
          <a:prstGeom prst="rect">
            <a:avLst/>
          </a:prstGeom>
        </p:spPr>
      </p:pic>
      <p:pic>
        <p:nvPicPr>
          <p:cNvPr id="11" name="Picture 10"/>
          <p:cNvPicPr>
            <a:picLocks noChangeAspect="1"/>
          </p:cNvPicPr>
          <p:nvPr/>
        </p:nvPicPr>
        <p:blipFill>
          <a:blip r:embed="rId6"/>
          <a:stretch>
            <a:fillRect/>
          </a:stretch>
        </p:blipFill>
        <p:spPr>
          <a:xfrm>
            <a:off x="133341" y="4239419"/>
            <a:ext cx="1245924" cy="465510"/>
          </a:xfrm>
          <a:prstGeom prst="rect">
            <a:avLst/>
          </a:prstGeom>
        </p:spPr>
      </p:pic>
      <p:pic>
        <p:nvPicPr>
          <p:cNvPr id="12" name="Picture 11"/>
          <p:cNvPicPr>
            <a:picLocks noChangeAspect="1"/>
          </p:cNvPicPr>
          <p:nvPr/>
        </p:nvPicPr>
        <p:blipFill>
          <a:blip r:embed="rId7"/>
          <a:stretch>
            <a:fillRect/>
          </a:stretch>
        </p:blipFill>
        <p:spPr>
          <a:xfrm>
            <a:off x="1564838" y="4325169"/>
            <a:ext cx="8435323" cy="426153"/>
          </a:xfrm>
          <a:prstGeom prst="rect">
            <a:avLst/>
          </a:prstGeom>
        </p:spPr>
      </p:pic>
      <p:pic>
        <p:nvPicPr>
          <p:cNvPr id="13" name="Picture 12"/>
          <p:cNvPicPr>
            <a:picLocks noChangeAspect="1"/>
          </p:cNvPicPr>
          <p:nvPr/>
        </p:nvPicPr>
        <p:blipFill>
          <a:blip r:embed="rId8"/>
          <a:stretch>
            <a:fillRect/>
          </a:stretch>
        </p:blipFill>
        <p:spPr>
          <a:xfrm>
            <a:off x="470548" y="4751323"/>
            <a:ext cx="7610476" cy="1591040"/>
          </a:xfrm>
          <a:prstGeom prst="rect">
            <a:avLst/>
          </a:prstGeom>
        </p:spPr>
      </p:pic>
    </p:spTree>
    <p:extLst>
      <p:ext uri="{BB962C8B-B14F-4D97-AF65-F5344CB8AC3E}">
        <p14:creationId xmlns:p14="http://schemas.microsoft.com/office/powerpoint/2010/main" val="28250209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61</a:t>
            </a:fld>
            <a:endParaRPr lang="en-AU"/>
          </a:p>
        </p:txBody>
      </p:sp>
      <p:pic>
        <p:nvPicPr>
          <p:cNvPr id="4" name="Picture 3"/>
          <p:cNvPicPr>
            <a:picLocks noChangeAspect="1"/>
          </p:cNvPicPr>
          <p:nvPr/>
        </p:nvPicPr>
        <p:blipFill>
          <a:blip r:embed="rId2"/>
          <a:stretch>
            <a:fillRect/>
          </a:stretch>
        </p:blipFill>
        <p:spPr>
          <a:xfrm>
            <a:off x="291921" y="336425"/>
            <a:ext cx="11900079" cy="2370838"/>
          </a:xfrm>
          <a:prstGeom prst="rect">
            <a:avLst/>
          </a:prstGeom>
        </p:spPr>
      </p:pic>
    </p:spTree>
    <p:extLst>
      <p:ext uri="{BB962C8B-B14F-4D97-AF65-F5344CB8AC3E}">
        <p14:creationId xmlns:p14="http://schemas.microsoft.com/office/powerpoint/2010/main" val="14041959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62</a:t>
            </a:fld>
            <a:endParaRPr lang="en-AU"/>
          </a:p>
        </p:txBody>
      </p:sp>
      <p:sp>
        <p:nvSpPr>
          <p:cNvPr id="4" name="TextBox 3"/>
          <p:cNvSpPr txBox="1"/>
          <p:nvPr/>
        </p:nvSpPr>
        <p:spPr>
          <a:xfrm>
            <a:off x="283335" y="540912"/>
            <a:ext cx="5215944" cy="523220"/>
          </a:xfrm>
          <a:prstGeom prst="rect">
            <a:avLst/>
          </a:prstGeom>
          <a:noFill/>
        </p:spPr>
        <p:txBody>
          <a:bodyPr wrap="square" rtlCol="0">
            <a:spAutoFit/>
          </a:bodyPr>
          <a:lstStyle/>
          <a:p>
            <a:r>
              <a:rPr lang="en-US" sz="2800" b="1" u="sng" smtClean="0">
                <a:solidFill>
                  <a:srgbClr val="00B050"/>
                </a:solidFill>
              </a:rPr>
              <a:t>Problem</a:t>
            </a:r>
            <a:r>
              <a:rPr lang="en-US" smtClean="0"/>
              <a:t> </a:t>
            </a:r>
          </a:p>
        </p:txBody>
      </p:sp>
      <p:sp>
        <p:nvSpPr>
          <p:cNvPr id="5" name="TextBox 4"/>
          <p:cNvSpPr txBox="1"/>
          <p:nvPr/>
        </p:nvSpPr>
        <p:spPr>
          <a:xfrm>
            <a:off x="283335" y="1208467"/>
            <a:ext cx="5215944" cy="461665"/>
          </a:xfrm>
          <a:prstGeom prst="rect">
            <a:avLst/>
          </a:prstGeom>
          <a:noFill/>
        </p:spPr>
        <p:txBody>
          <a:bodyPr wrap="square" rtlCol="0">
            <a:spAutoFit/>
          </a:bodyPr>
          <a:lstStyle/>
          <a:p>
            <a:r>
              <a:rPr lang="en-US" sz="2400" smtClean="0"/>
              <a:t>Find the inverse of the matrix </a:t>
            </a:r>
          </a:p>
        </p:txBody>
      </p:sp>
      <p:pic>
        <p:nvPicPr>
          <p:cNvPr id="6" name="Picture 5"/>
          <p:cNvPicPr>
            <a:picLocks noChangeAspect="1"/>
          </p:cNvPicPr>
          <p:nvPr/>
        </p:nvPicPr>
        <p:blipFill>
          <a:blip r:embed="rId2"/>
          <a:stretch>
            <a:fillRect/>
          </a:stretch>
        </p:blipFill>
        <p:spPr>
          <a:xfrm>
            <a:off x="4134120" y="540912"/>
            <a:ext cx="3236688" cy="1699631"/>
          </a:xfrm>
          <a:prstGeom prst="rect">
            <a:avLst/>
          </a:prstGeom>
        </p:spPr>
      </p:pic>
      <p:sp>
        <p:nvSpPr>
          <p:cNvPr id="7" name="TextBox 6"/>
          <p:cNvSpPr txBox="1"/>
          <p:nvPr/>
        </p:nvSpPr>
        <p:spPr>
          <a:xfrm>
            <a:off x="243026" y="2086994"/>
            <a:ext cx="5215944" cy="523220"/>
          </a:xfrm>
          <a:prstGeom prst="rect">
            <a:avLst/>
          </a:prstGeom>
          <a:noFill/>
        </p:spPr>
        <p:txBody>
          <a:bodyPr wrap="square" rtlCol="0">
            <a:spAutoFit/>
          </a:bodyPr>
          <a:lstStyle/>
          <a:p>
            <a:r>
              <a:rPr lang="en-US" sz="2800" b="1" u="sng" smtClean="0">
                <a:solidFill>
                  <a:srgbClr val="00B050"/>
                </a:solidFill>
              </a:rPr>
              <a:t>Sol</a:t>
            </a:r>
            <a:r>
              <a:rPr lang="en-US" smtClean="0"/>
              <a:t> </a:t>
            </a:r>
          </a:p>
        </p:txBody>
      </p:sp>
      <p:pic>
        <p:nvPicPr>
          <p:cNvPr id="8" name="Picture 7"/>
          <p:cNvPicPr>
            <a:picLocks noChangeAspect="1"/>
          </p:cNvPicPr>
          <p:nvPr/>
        </p:nvPicPr>
        <p:blipFill>
          <a:blip r:embed="rId3"/>
          <a:stretch>
            <a:fillRect/>
          </a:stretch>
        </p:blipFill>
        <p:spPr>
          <a:xfrm>
            <a:off x="243026" y="2725148"/>
            <a:ext cx="5179027" cy="1353908"/>
          </a:xfrm>
          <a:prstGeom prst="rect">
            <a:avLst/>
          </a:prstGeom>
        </p:spPr>
      </p:pic>
      <p:pic>
        <p:nvPicPr>
          <p:cNvPr id="10" name="Picture 9"/>
          <p:cNvPicPr>
            <a:picLocks noChangeAspect="1"/>
          </p:cNvPicPr>
          <p:nvPr/>
        </p:nvPicPr>
        <p:blipFill>
          <a:blip r:embed="rId4"/>
          <a:stretch>
            <a:fillRect/>
          </a:stretch>
        </p:blipFill>
        <p:spPr>
          <a:xfrm>
            <a:off x="5608189" y="2546416"/>
            <a:ext cx="4154099" cy="1711372"/>
          </a:xfrm>
          <a:prstGeom prst="rect">
            <a:avLst/>
          </a:prstGeom>
        </p:spPr>
      </p:pic>
      <p:pic>
        <p:nvPicPr>
          <p:cNvPr id="11" name="Picture 10"/>
          <p:cNvPicPr>
            <a:picLocks noChangeAspect="1"/>
          </p:cNvPicPr>
          <p:nvPr/>
        </p:nvPicPr>
        <p:blipFill>
          <a:blip r:embed="rId5"/>
          <a:stretch>
            <a:fillRect/>
          </a:stretch>
        </p:blipFill>
        <p:spPr>
          <a:xfrm>
            <a:off x="10325988" y="2725148"/>
            <a:ext cx="1515414" cy="641662"/>
          </a:xfrm>
          <a:prstGeom prst="rect">
            <a:avLst/>
          </a:prstGeom>
        </p:spPr>
      </p:pic>
      <p:pic>
        <p:nvPicPr>
          <p:cNvPr id="12" name="Picture 11"/>
          <p:cNvPicPr>
            <a:picLocks noChangeAspect="1"/>
          </p:cNvPicPr>
          <p:nvPr/>
        </p:nvPicPr>
        <p:blipFill>
          <a:blip r:embed="rId6"/>
          <a:stretch>
            <a:fillRect/>
          </a:stretch>
        </p:blipFill>
        <p:spPr>
          <a:xfrm>
            <a:off x="283335" y="4193990"/>
            <a:ext cx="8906620" cy="1811285"/>
          </a:xfrm>
          <a:prstGeom prst="rect">
            <a:avLst/>
          </a:prstGeom>
        </p:spPr>
      </p:pic>
      <p:sp>
        <p:nvSpPr>
          <p:cNvPr id="13" name="Rectangle 12"/>
          <p:cNvSpPr/>
          <p:nvPr/>
        </p:nvSpPr>
        <p:spPr>
          <a:xfrm>
            <a:off x="399245" y="5960598"/>
            <a:ext cx="11985938" cy="338554"/>
          </a:xfrm>
          <a:prstGeom prst="rect">
            <a:avLst/>
          </a:prstGeom>
        </p:spPr>
        <p:txBody>
          <a:bodyPr wrap="square">
            <a:spAutoFit/>
          </a:bodyPr>
          <a:lstStyle/>
          <a:p>
            <a:r>
              <a:rPr lang="en-US" sz="1600" b="1" dirty="0" smtClean="0"/>
              <a:t>Another method for finding inverse of a matrix is illustrated in the coming slides.</a:t>
            </a:r>
            <a:endParaRPr lang="en-AU" sz="1600" b="1" dirty="0"/>
          </a:p>
        </p:txBody>
      </p:sp>
    </p:spTree>
    <p:extLst>
      <p:ext uri="{BB962C8B-B14F-4D97-AF65-F5344CB8AC3E}">
        <p14:creationId xmlns:p14="http://schemas.microsoft.com/office/powerpoint/2010/main" val="27471305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63</a:t>
            </a:fld>
            <a:endParaRPr lang="en-AU"/>
          </a:p>
        </p:txBody>
      </p:sp>
      <p:pic>
        <p:nvPicPr>
          <p:cNvPr id="4" name="Picture 3"/>
          <p:cNvPicPr>
            <a:picLocks noChangeAspect="1"/>
          </p:cNvPicPr>
          <p:nvPr/>
        </p:nvPicPr>
        <p:blipFill>
          <a:blip r:embed="rId2"/>
          <a:stretch>
            <a:fillRect/>
          </a:stretch>
        </p:blipFill>
        <p:spPr>
          <a:xfrm>
            <a:off x="190817" y="110783"/>
            <a:ext cx="11813539" cy="2008566"/>
          </a:xfrm>
          <a:prstGeom prst="rect">
            <a:avLst/>
          </a:prstGeom>
        </p:spPr>
      </p:pic>
      <p:pic>
        <p:nvPicPr>
          <p:cNvPr id="5" name="Picture 4"/>
          <p:cNvPicPr>
            <a:picLocks noChangeAspect="1"/>
          </p:cNvPicPr>
          <p:nvPr/>
        </p:nvPicPr>
        <p:blipFill>
          <a:blip r:embed="rId3"/>
          <a:stretch>
            <a:fillRect/>
          </a:stretch>
        </p:blipFill>
        <p:spPr>
          <a:xfrm>
            <a:off x="297800" y="2145200"/>
            <a:ext cx="11599572" cy="978432"/>
          </a:xfrm>
          <a:prstGeom prst="rect">
            <a:avLst/>
          </a:prstGeom>
        </p:spPr>
      </p:pic>
      <p:pic>
        <p:nvPicPr>
          <p:cNvPr id="6" name="Picture 5"/>
          <p:cNvPicPr>
            <a:picLocks noChangeAspect="1"/>
          </p:cNvPicPr>
          <p:nvPr/>
        </p:nvPicPr>
        <p:blipFill>
          <a:blip r:embed="rId4"/>
          <a:stretch>
            <a:fillRect/>
          </a:stretch>
        </p:blipFill>
        <p:spPr>
          <a:xfrm>
            <a:off x="639288" y="3477296"/>
            <a:ext cx="8466075" cy="2275161"/>
          </a:xfrm>
          <a:prstGeom prst="rect">
            <a:avLst/>
          </a:prstGeom>
        </p:spPr>
      </p:pic>
    </p:spTree>
    <p:extLst>
      <p:ext uri="{BB962C8B-B14F-4D97-AF65-F5344CB8AC3E}">
        <p14:creationId xmlns:p14="http://schemas.microsoft.com/office/powerpoint/2010/main" val="15672148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64</a:t>
            </a:fld>
            <a:endParaRPr lang="en-AU"/>
          </a:p>
        </p:txBody>
      </p:sp>
      <p:pic>
        <p:nvPicPr>
          <p:cNvPr id="4" name="Picture 3"/>
          <p:cNvPicPr>
            <a:picLocks noChangeAspect="1"/>
          </p:cNvPicPr>
          <p:nvPr/>
        </p:nvPicPr>
        <p:blipFill>
          <a:blip r:embed="rId2"/>
          <a:stretch>
            <a:fillRect/>
          </a:stretch>
        </p:blipFill>
        <p:spPr>
          <a:xfrm>
            <a:off x="407109" y="247069"/>
            <a:ext cx="10805374" cy="5618131"/>
          </a:xfrm>
          <a:prstGeom prst="rect">
            <a:avLst/>
          </a:prstGeom>
        </p:spPr>
      </p:pic>
    </p:spTree>
    <p:extLst>
      <p:ext uri="{BB962C8B-B14F-4D97-AF65-F5344CB8AC3E}">
        <p14:creationId xmlns:p14="http://schemas.microsoft.com/office/powerpoint/2010/main" val="17171081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65</a:t>
            </a:fld>
            <a:endParaRPr lang="en-AU"/>
          </a:p>
        </p:txBody>
      </p:sp>
      <p:pic>
        <p:nvPicPr>
          <p:cNvPr id="4" name="Picture 3"/>
          <p:cNvPicPr>
            <a:picLocks noChangeAspect="1"/>
          </p:cNvPicPr>
          <p:nvPr/>
        </p:nvPicPr>
        <p:blipFill>
          <a:blip r:embed="rId2"/>
          <a:stretch>
            <a:fillRect/>
          </a:stretch>
        </p:blipFill>
        <p:spPr>
          <a:xfrm>
            <a:off x="330183" y="257577"/>
            <a:ext cx="6766075" cy="2070709"/>
          </a:xfrm>
          <a:prstGeom prst="rect">
            <a:avLst/>
          </a:prstGeom>
        </p:spPr>
      </p:pic>
      <p:pic>
        <p:nvPicPr>
          <p:cNvPr id="5" name="Picture 4"/>
          <p:cNvPicPr>
            <a:picLocks noChangeAspect="1"/>
          </p:cNvPicPr>
          <p:nvPr/>
        </p:nvPicPr>
        <p:blipFill>
          <a:blip r:embed="rId3"/>
          <a:stretch>
            <a:fillRect/>
          </a:stretch>
        </p:blipFill>
        <p:spPr>
          <a:xfrm>
            <a:off x="734497" y="2427197"/>
            <a:ext cx="8705717" cy="3502960"/>
          </a:xfrm>
          <a:prstGeom prst="rect">
            <a:avLst/>
          </a:prstGeom>
        </p:spPr>
      </p:pic>
    </p:spTree>
    <p:extLst>
      <p:ext uri="{BB962C8B-B14F-4D97-AF65-F5344CB8AC3E}">
        <p14:creationId xmlns:p14="http://schemas.microsoft.com/office/powerpoint/2010/main" val="19449423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66</a:t>
            </a:fld>
            <a:endParaRPr lang="en-AU"/>
          </a:p>
        </p:txBody>
      </p:sp>
      <p:pic>
        <p:nvPicPr>
          <p:cNvPr id="4" name="Picture 3"/>
          <p:cNvPicPr>
            <a:picLocks noChangeAspect="1"/>
          </p:cNvPicPr>
          <p:nvPr/>
        </p:nvPicPr>
        <p:blipFill>
          <a:blip r:embed="rId2"/>
          <a:stretch>
            <a:fillRect/>
          </a:stretch>
        </p:blipFill>
        <p:spPr>
          <a:xfrm>
            <a:off x="596764" y="489398"/>
            <a:ext cx="9105085" cy="5061396"/>
          </a:xfrm>
          <a:prstGeom prst="rect">
            <a:avLst/>
          </a:prstGeom>
        </p:spPr>
      </p:pic>
    </p:spTree>
    <p:extLst>
      <p:ext uri="{BB962C8B-B14F-4D97-AF65-F5344CB8AC3E}">
        <p14:creationId xmlns:p14="http://schemas.microsoft.com/office/powerpoint/2010/main" val="7204260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67</a:t>
            </a:fld>
            <a:endParaRPr lang="en-AU"/>
          </a:p>
        </p:txBody>
      </p:sp>
      <p:pic>
        <p:nvPicPr>
          <p:cNvPr id="4" name="Picture 3"/>
          <p:cNvPicPr>
            <a:picLocks noChangeAspect="1"/>
          </p:cNvPicPr>
          <p:nvPr/>
        </p:nvPicPr>
        <p:blipFill>
          <a:blip r:embed="rId2"/>
          <a:stretch>
            <a:fillRect/>
          </a:stretch>
        </p:blipFill>
        <p:spPr>
          <a:xfrm>
            <a:off x="550294" y="412124"/>
            <a:ext cx="9585379" cy="3761351"/>
          </a:xfrm>
          <a:prstGeom prst="rect">
            <a:avLst/>
          </a:prstGeom>
        </p:spPr>
      </p:pic>
      <p:pic>
        <p:nvPicPr>
          <p:cNvPr id="5" name="Picture 4"/>
          <p:cNvPicPr>
            <a:picLocks noChangeAspect="1"/>
          </p:cNvPicPr>
          <p:nvPr/>
        </p:nvPicPr>
        <p:blipFill>
          <a:blip r:embed="rId3"/>
          <a:stretch>
            <a:fillRect/>
          </a:stretch>
        </p:blipFill>
        <p:spPr>
          <a:xfrm>
            <a:off x="490735" y="4142566"/>
            <a:ext cx="9644938" cy="460501"/>
          </a:xfrm>
          <a:prstGeom prst="rect">
            <a:avLst/>
          </a:prstGeom>
        </p:spPr>
      </p:pic>
      <p:pic>
        <p:nvPicPr>
          <p:cNvPr id="6" name="Picture 5"/>
          <p:cNvPicPr>
            <a:picLocks noChangeAspect="1"/>
          </p:cNvPicPr>
          <p:nvPr/>
        </p:nvPicPr>
        <p:blipFill>
          <a:blip r:embed="rId4"/>
          <a:stretch>
            <a:fillRect/>
          </a:stretch>
        </p:blipFill>
        <p:spPr>
          <a:xfrm>
            <a:off x="550294" y="4603067"/>
            <a:ext cx="10768919" cy="1732500"/>
          </a:xfrm>
          <a:prstGeom prst="rect">
            <a:avLst/>
          </a:prstGeom>
        </p:spPr>
      </p:pic>
      <p:sp>
        <p:nvSpPr>
          <p:cNvPr id="7" name="TextBox 6"/>
          <p:cNvSpPr txBox="1"/>
          <p:nvPr/>
        </p:nvSpPr>
        <p:spPr>
          <a:xfrm>
            <a:off x="490735" y="3680319"/>
            <a:ext cx="930776" cy="461665"/>
          </a:xfrm>
          <a:prstGeom prst="rect">
            <a:avLst/>
          </a:prstGeom>
          <a:noFill/>
        </p:spPr>
        <p:txBody>
          <a:bodyPr wrap="square" rtlCol="0">
            <a:spAutoFit/>
          </a:bodyPr>
          <a:lstStyle/>
          <a:p>
            <a:r>
              <a:rPr lang="en-US" sz="2400" u="sng" dirty="0" smtClean="0">
                <a:solidFill>
                  <a:srgbClr val="00B050"/>
                </a:solidFill>
              </a:rPr>
              <a:t>Note</a:t>
            </a:r>
            <a:endParaRPr lang="en-AU" sz="2400" u="sng" dirty="0">
              <a:solidFill>
                <a:srgbClr val="00B050"/>
              </a:solidFill>
            </a:endParaRPr>
          </a:p>
        </p:txBody>
      </p:sp>
    </p:spTree>
    <p:extLst>
      <p:ext uri="{BB962C8B-B14F-4D97-AF65-F5344CB8AC3E}">
        <p14:creationId xmlns:p14="http://schemas.microsoft.com/office/powerpoint/2010/main" val="27686459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68</a:t>
            </a:fld>
            <a:endParaRPr lang="en-AU"/>
          </a:p>
        </p:txBody>
      </p:sp>
      <p:pic>
        <p:nvPicPr>
          <p:cNvPr id="4" name="Picture 3"/>
          <p:cNvPicPr>
            <a:picLocks noChangeAspect="1"/>
          </p:cNvPicPr>
          <p:nvPr/>
        </p:nvPicPr>
        <p:blipFill>
          <a:blip r:embed="rId2"/>
          <a:stretch>
            <a:fillRect/>
          </a:stretch>
        </p:blipFill>
        <p:spPr>
          <a:xfrm>
            <a:off x="643944" y="34332"/>
            <a:ext cx="7578612" cy="2303898"/>
          </a:xfrm>
          <a:prstGeom prst="rect">
            <a:avLst/>
          </a:prstGeom>
        </p:spPr>
      </p:pic>
      <p:pic>
        <p:nvPicPr>
          <p:cNvPr id="5" name="Picture 4"/>
          <p:cNvPicPr>
            <a:picLocks noChangeAspect="1"/>
          </p:cNvPicPr>
          <p:nvPr/>
        </p:nvPicPr>
        <p:blipFill>
          <a:blip r:embed="rId3"/>
          <a:stretch>
            <a:fillRect/>
          </a:stretch>
        </p:blipFill>
        <p:spPr>
          <a:xfrm>
            <a:off x="756331" y="2338230"/>
            <a:ext cx="7353838" cy="3847810"/>
          </a:xfrm>
          <a:prstGeom prst="rect">
            <a:avLst/>
          </a:prstGeom>
        </p:spPr>
      </p:pic>
      <p:pic>
        <p:nvPicPr>
          <p:cNvPr id="6" name="Picture 5"/>
          <p:cNvPicPr>
            <a:picLocks noChangeAspect="1"/>
          </p:cNvPicPr>
          <p:nvPr/>
        </p:nvPicPr>
        <p:blipFill>
          <a:blip r:embed="rId4"/>
          <a:stretch>
            <a:fillRect/>
          </a:stretch>
        </p:blipFill>
        <p:spPr>
          <a:xfrm>
            <a:off x="756331" y="6428618"/>
            <a:ext cx="6877050" cy="361950"/>
          </a:xfrm>
          <a:prstGeom prst="rect">
            <a:avLst/>
          </a:prstGeom>
        </p:spPr>
      </p:pic>
    </p:spTree>
    <p:extLst>
      <p:ext uri="{BB962C8B-B14F-4D97-AF65-F5344CB8AC3E}">
        <p14:creationId xmlns:p14="http://schemas.microsoft.com/office/powerpoint/2010/main" val="24128868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69</a:t>
            </a:fld>
            <a:endParaRPr lang="en-AU"/>
          </a:p>
        </p:txBody>
      </p:sp>
      <p:pic>
        <p:nvPicPr>
          <p:cNvPr id="4" name="Picture 3"/>
          <p:cNvPicPr>
            <a:picLocks noChangeAspect="1"/>
          </p:cNvPicPr>
          <p:nvPr/>
        </p:nvPicPr>
        <p:blipFill>
          <a:blip r:embed="rId2"/>
          <a:stretch>
            <a:fillRect/>
          </a:stretch>
        </p:blipFill>
        <p:spPr>
          <a:xfrm>
            <a:off x="618186" y="202292"/>
            <a:ext cx="1981871" cy="621183"/>
          </a:xfrm>
          <a:prstGeom prst="rect">
            <a:avLst/>
          </a:prstGeom>
        </p:spPr>
      </p:pic>
      <p:pic>
        <p:nvPicPr>
          <p:cNvPr id="5" name="Picture 4"/>
          <p:cNvPicPr>
            <a:picLocks noChangeAspect="1"/>
          </p:cNvPicPr>
          <p:nvPr/>
        </p:nvPicPr>
        <p:blipFill>
          <a:blip r:embed="rId3"/>
          <a:stretch>
            <a:fillRect/>
          </a:stretch>
        </p:blipFill>
        <p:spPr>
          <a:xfrm>
            <a:off x="618186" y="1044098"/>
            <a:ext cx="6296846" cy="1927606"/>
          </a:xfrm>
          <a:prstGeom prst="rect">
            <a:avLst/>
          </a:prstGeom>
        </p:spPr>
      </p:pic>
      <p:pic>
        <p:nvPicPr>
          <p:cNvPr id="6" name="Picture 5"/>
          <p:cNvPicPr>
            <a:picLocks noChangeAspect="1"/>
          </p:cNvPicPr>
          <p:nvPr/>
        </p:nvPicPr>
        <p:blipFill>
          <a:blip r:embed="rId4"/>
          <a:stretch>
            <a:fillRect/>
          </a:stretch>
        </p:blipFill>
        <p:spPr>
          <a:xfrm>
            <a:off x="618185" y="2971704"/>
            <a:ext cx="10913225" cy="1599110"/>
          </a:xfrm>
          <a:prstGeom prst="rect">
            <a:avLst/>
          </a:prstGeom>
        </p:spPr>
      </p:pic>
      <p:pic>
        <p:nvPicPr>
          <p:cNvPr id="7" name="Picture 6"/>
          <p:cNvPicPr>
            <a:picLocks noChangeAspect="1"/>
          </p:cNvPicPr>
          <p:nvPr/>
        </p:nvPicPr>
        <p:blipFill>
          <a:blip r:embed="rId5"/>
          <a:stretch>
            <a:fillRect/>
          </a:stretch>
        </p:blipFill>
        <p:spPr>
          <a:xfrm>
            <a:off x="618185" y="4570814"/>
            <a:ext cx="10969447" cy="1366347"/>
          </a:xfrm>
          <a:prstGeom prst="rect">
            <a:avLst/>
          </a:prstGeom>
        </p:spPr>
      </p:pic>
    </p:spTree>
    <p:extLst>
      <p:ext uri="{BB962C8B-B14F-4D97-AF65-F5344CB8AC3E}">
        <p14:creationId xmlns:p14="http://schemas.microsoft.com/office/powerpoint/2010/main" val="2349179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a:t>
            </a:fld>
            <a:endParaRPr lang="en-AU"/>
          </a:p>
        </p:txBody>
      </p:sp>
      <p:pic>
        <p:nvPicPr>
          <p:cNvPr id="4" name="Picture 3"/>
          <p:cNvPicPr>
            <a:picLocks noChangeAspect="1"/>
          </p:cNvPicPr>
          <p:nvPr/>
        </p:nvPicPr>
        <p:blipFill>
          <a:blip r:embed="rId2"/>
          <a:stretch>
            <a:fillRect/>
          </a:stretch>
        </p:blipFill>
        <p:spPr>
          <a:xfrm>
            <a:off x="312583" y="309093"/>
            <a:ext cx="3947506" cy="631601"/>
          </a:xfrm>
          <a:prstGeom prst="rect">
            <a:avLst/>
          </a:prstGeom>
        </p:spPr>
      </p:pic>
      <p:pic>
        <p:nvPicPr>
          <p:cNvPr id="5" name="Picture 4"/>
          <p:cNvPicPr>
            <a:picLocks noChangeAspect="1"/>
          </p:cNvPicPr>
          <p:nvPr/>
        </p:nvPicPr>
        <p:blipFill>
          <a:blip r:embed="rId3"/>
          <a:stretch>
            <a:fillRect/>
          </a:stretch>
        </p:blipFill>
        <p:spPr>
          <a:xfrm>
            <a:off x="312582" y="1056595"/>
            <a:ext cx="9723749" cy="1130121"/>
          </a:xfrm>
          <a:prstGeom prst="rect">
            <a:avLst/>
          </a:prstGeom>
        </p:spPr>
      </p:pic>
      <p:pic>
        <p:nvPicPr>
          <p:cNvPr id="7" name="Picture 6"/>
          <p:cNvPicPr>
            <a:picLocks noChangeAspect="1"/>
          </p:cNvPicPr>
          <p:nvPr/>
        </p:nvPicPr>
        <p:blipFill>
          <a:blip r:embed="rId4"/>
          <a:stretch>
            <a:fillRect/>
          </a:stretch>
        </p:blipFill>
        <p:spPr>
          <a:xfrm>
            <a:off x="312582" y="4329693"/>
            <a:ext cx="10685976" cy="2014191"/>
          </a:xfrm>
          <a:prstGeom prst="rect">
            <a:avLst/>
          </a:prstGeom>
        </p:spPr>
      </p:pic>
      <p:pic>
        <p:nvPicPr>
          <p:cNvPr id="8" name="Picture 7"/>
          <p:cNvPicPr>
            <a:picLocks noChangeAspect="1"/>
          </p:cNvPicPr>
          <p:nvPr/>
        </p:nvPicPr>
        <p:blipFill>
          <a:blip r:embed="rId5"/>
          <a:stretch>
            <a:fillRect/>
          </a:stretch>
        </p:blipFill>
        <p:spPr>
          <a:xfrm>
            <a:off x="312581" y="2880183"/>
            <a:ext cx="10388153" cy="1449510"/>
          </a:xfrm>
          <a:prstGeom prst="rect">
            <a:avLst/>
          </a:prstGeom>
        </p:spPr>
      </p:pic>
      <p:sp>
        <p:nvSpPr>
          <p:cNvPr id="9" name="TextBox 8"/>
          <p:cNvSpPr txBox="1"/>
          <p:nvPr/>
        </p:nvSpPr>
        <p:spPr>
          <a:xfrm>
            <a:off x="409585" y="2302617"/>
            <a:ext cx="1893195" cy="461665"/>
          </a:xfrm>
          <a:prstGeom prst="rect">
            <a:avLst/>
          </a:prstGeom>
          <a:noFill/>
        </p:spPr>
        <p:txBody>
          <a:bodyPr wrap="square" rtlCol="0">
            <a:spAutoFit/>
          </a:bodyPr>
          <a:lstStyle/>
          <a:p>
            <a:r>
              <a:rPr lang="en-US" sz="2400" b="1" u="sng" dirty="0" smtClean="0"/>
              <a:t>Problem</a:t>
            </a:r>
            <a:endParaRPr lang="en-AU" sz="2400" b="1" u="sng" dirty="0"/>
          </a:p>
        </p:txBody>
      </p:sp>
    </p:spTree>
    <p:extLst>
      <p:ext uri="{BB962C8B-B14F-4D97-AF65-F5344CB8AC3E}">
        <p14:creationId xmlns:p14="http://schemas.microsoft.com/office/powerpoint/2010/main" val="1005626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70</a:t>
            </a:fld>
            <a:endParaRPr lang="en-AU"/>
          </a:p>
        </p:txBody>
      </p:sp>
      <p:pic>
        <p:nvPicPr>
          <p:cNvPr id="4" name="Picture 3"/>
          <p:cNvPicPr>
            <a:picLocks noChangeAspect="1"/>
          </p:cNvPicPr>
          <p:nvPr/>
        </p:nvPicPr>
        <p:blipFill>
          <a:blip r:embed="rId2"/>
          <a:stretch>
            <a:fillRect/>
          </a:stretch>
        </p:blipFill>
        <p:spPr>
          <a:xfrm>
            <a:off x="184641" y="463816"/>
            <a:ext cx="11091510" cy="2596884"/>
          </a:xfrm>
          <a:prstGeom prst="rect">
            <a:avLst/>
          </a:prstGeom>
        </p:spPr>
      </p:pic>
      <p:cxnSp>
        <p:nvCxnSpPr>
          <p:cNvPr id="5" name="Straight Connector 4"/>
          <p:cNvCxnSpPr/>
          <p:nvPr/>
        </p:nvCxnSpPr>
        <p:spPr>
          <a:xfrm>
            <a:off x="1587" y="34925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6949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71</a:t>
            </a:fld>
            <a:endParaRPr lang="en-AU"/>
          </a:p>
        </p:txBody>
      </p:sp>
      <p:pic>
        <p:nvPicPr>
          <p:cNvPr id="4" name="Picture 3"/>
          <p:cNvPicPr>
            <a:picLocks noChangeAspect="1"/>
          </p:cNvPicPr>
          <p:nvPr/>
        </p:nvPicPr>
        <p:blipFill>
          <a:blip r:embed="rId2"/>
          <a:stretch>
            <a:fillRect/>
          </a:stretch>
        </p:blipFill>
        <p:spPr>
          <a:xfrm>
            <a:off x="526244" y="61485"/>
            <a:ext cx="2763056" cy="1045003"/>
          </a:xfrm>
          <a:prstGeom prst="rect">
            <a:avLst/>
          </a:prstGeom>
        </p:spPr>
      </p:pic>
      <p:cxnSp>
        <p:nvCxnSpPr>
          <p:cNvPr id="5" name="Straight Connector 4"/>
          <p:cNvCxnSpPr/>
          <p:nvPr/>
        </p:nvCxnSpPr>
        <p:spPr>
          <a:xfrm flipV="1">
            <a:off x="647700" y="901700"/>
            <a:ext cx="2755900" cy="14287"/>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3"/>
          <a:stretch>
            <a:fillRect/>
          </a:stretch>
        </p:blipFill>
        <p:spPr>
          <a:xfrm>
            <a:off x="526244" y="1012864"/>
            <a:ext cx="10634382" cy="825500"/>
          </a:xfrm>
          <a:prstGeom prst="rect">
            <a:avLst/>
          </a:prstGeom>
        </p:spPr>
      </p:pic>
      <p:pic>
        <p:nvPicPr>
          <p:cNvPr id="8" name="Picture 7"/>
          <p:cNvPicPr>
            <a:picLocks noChangeAspect="1"/>
          </p:cNvPicPr>
          <p:nvPr/>
        </p:nvPicPr>
        <p:blipFill>
          <a:blip r:embed="rId4"/>
          <a:stretch>
            <a:fillRect/>
          </a:stretch>
        </p:blipFill>
        <p:spPr>
          <a:xfrm>
            <a:off x="0" y="1935241"/>
            <a:ext cx="8088769" cy="1788389"/>
          </a:xfrm>
          <a:prstGeom prst="rect">
            <a:avLst/>
          </a:prstGeom>
        </p:spPr>
      </p:pic>
      <p:pic>
        <p:nvPicPr>
          <p:cNvPr id="11" name="Picture 10"/>
          <p:cNvPicPr>
            <a:picLocks noChangeAspect="1"/>
          </p:cNvPicPr>
          <p:nvPr/>
        </p:nvPicPr>
        <p:blipFill>
          <a:blip r:embed="rId5"/>
          <a:stretch>
            <a:fillRect/>
          </a:stretch>
        </p:blipFill>
        <p:spPr>
          <a:xfrm>
            <a:off x="8693958" y="4688095"/>
            <a:ext cx="1206500" cy="821090"/>
          </a:xfrm>
          <a:prstGeom prst="rect">
            <a:avLst/>
          </a:prstGeom>
        </p:spPr>
      </p:pic>
      <p:pic>
        <p:nvPicPr>
          <p:cNvPr id="12" name="Picture 11"/>
          <p:cNvPicPr>
            <a:picLocks noChangeAspect="1"/>
          </p:cNvPicPr>
          <p:nvPr/>
        </p:nvPicPr>
        <p:blipFill>
          <a:blip r:embed="rId6"/>
          <a:stretch>
            <a:fillRect/>
          </a:stretch>
        </p:blipFill>
        <p:spPr>
          <a:xfrm>
            <a:off x="429103" y="4064630"/>
            <a:ext cx="11336967" cy="1219199"/>
          </a:xfrm>
          <a:prstGeom prst="rect">
            <a:avLst/>
          </a:prstGeom>
        </p:spPr>
      </p:pic>
    </p:spTree>
    <p:extLst>
      <p:ext uri="{BB962C8B-B14F-4D97-AF65-F5344CB8AC3E}">
        <p14:creationId xmlns:p14="http://schemas.microsoft.com/office/powerpoint/2010/main" val="14106787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72</a:t>
            </a:fld>
            <a:endParaRPr lang="en-AU"/>
          </a:p>
        </p:txBody>
      </p:sp>
      <p:pic>
        <p:nvPicPr>
          <p:cNvPr id="4" name="Picture 3"/>
          <p:cNvPicPr>
            <a:picLocks noChangeAspect="1"/>
          </p:cNvPicPr>
          <p:nvPr/>
        </p:nvPicPr>
        <p:blipFill>
          <a:blip r:embed="rId2"/>
          <a:stretch>
            <a:fillRect/>
          </a:stretch>
        </p:blipFill>
        <p:spPr>
          <a:xfrm>
            <a:off x="457200" y="1218472"/>
            <a:ext cx="9021996" cy="3014167"/>
          </a:xfrm>
          <a:prstGeom prst="rect">
            <a:avLst/>
          </a:prstGeom>
        </p:spPr>
      </p:pic>
      <p:sp>
        <p:nvSpPr>
          <p:cNvPr id="5" name="TextBox 4"/>
          <p:cNvSpPr txBox="1"/>
          <p:nvPr/>
        </p:nvSpPr>
        <p:spPr>
          <a:xfrm>
            <a:off x="635000" y="304800"/>
            <a:ext cx="7035800" cy="523220"/>
          </a:xfrm>
          <a:prstGeom prst="rect">
            <a:avLst/>
          </a:prstGeom>
          <a:noFill/>
        </p:spPr>
        <p:txBody>
          <a:bodyPr wrap="square" rtlCol="0">
            <a:spAutoFit/>
          </a:bodyPr>
          <a:lstStyle/>
          <a:p>
            <a:r>
              <a:rPr lang="en-US" sz="2800" u="sng" dirty="0" smtClean="0">
                <a:solidFill>
                  <a:srgbClr val="00B050"/>
                </a:solidFill>
              </a:rPr>
              <a:t>General Form of a Diagonal Matrix</a:t>
            </a:r>
            <a:endParaRPr lang="en-AU" sz="2800" u="sng" dirty="0">
              <a:solidFill>
                <a:srgbClr val="00B050"/>
              </a:solidFill>
            </a:endParaRPr>
          </a:p>
        </p:txBody>
      </p:sp>
    </p:spTree>
    <p:extLst>
      <p:ext uri="{BB962C8B-B14F-4D97-AF65-F5344CB8AC3E}">
        <p14:creationId xmlns:p14="http://schemas.microsoft.com/office/powerpoint/2010/main" val="24014297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73</a:t>
            </a:fld>
            <a:endParaRPr lang="en-AU"/>
          </a:p>
        </p:txBody>
      </p:sp>
      <p:pic>
        <p:nvPicPr>
          <p:cNvPr id="4" name="Picture 3"/>
          <p:cNvPicPr>
            <a:picLocks noChangeAspect="1"/>
          </p:cNvPicPr>
          <p:nvPr/>
        </p:nvPicPr>
        <p:blipFill>
          <a:blip r:embed="rId2"/>
          <a:stretch>
            <a:fillRect/>
          </a:stretch>
        </p:blipFill>
        <p:spPr>
          <a:xfrm>
            <a:off x="313850" y="564872"/>
            <a:ext cx="9299610" cy="2591928"/>
          </a:xfrm>
          <a:prstGeom prst="rect">
            <a:avLst/>
          </a:prstGeom>
        </p:spPr>
      </p:pic>
      <p:pic>
        <p:nvPicPr>
          <p:cNvPr id="6" name="Picture 5"/>
          <p:cNvPicPr>
            <a:picLocks noChangeAspect="1"/>
          </p:cNvPicPr>
          <p:nvPr/>
        </p:nvPicPr>
        <p:blipFill>
          <a:blip r:embed="rId3"/>
          <a:stretch>
            <a:fillRect/>
          </a:stretch>
        </p:blipFill>
        <p:spPr>
          <a:xfrm>
            <a:off x="403190" y="3655170"/>
            <a:ext cx="9210270" cy="2765933"/>
          </a:xfrm>
          <a:prstGeom prst="rect">
            <a:avLst/>
          </a:prstGeom>
        </p:spPr>
      </p:pic>
      <p:sp>
        <p:nvSpPr>
          <p:cNvPr id="5" name="TextBox 4"/>
          <p:cNvSpPr txBox="1"/>
          <p:nvPr/>
        </p:nvSpPr>
        <p:spPr>
          <a:xfrm>
            <a:off x="403190" y="105183"/>
            <a:ext cx="4257709" cy="523220"/>
          </a:xfrm>
          <a:prstGeom prst="rect">
            <a:avLst/>
          </a:prstGeom>
          <a:noFill/>
        </p:spPr>
        <p:txBody>
          <a:bodyPr wrap="square" rtlCol="0">
            <a:spAutoFit/>
          </a:bodyPr>
          <a:lstStyle/>
          <a:p>
            <a:r>
              <a:rPr lang="en-US" sz="2800" u="sng" dirty="0" smtClean="0">
                <a:solidFill>
                  <a:srgbClr val="00B050"/>
                </a:solidFill>
              </a:rPr>
              <a:t>Inverse of a Diagonal Matrix</a:t>
            </a:r>
            <a:endParaRPr lang="en-AU" sz="2800" u="sng" dirty="0">
              <a:solidFill>
                <a:srgbClr val="00B050"/>
              </a:solidFill>
            </a:endParaRPr>
          </a:p>
        </p:txBody>
      </p:sp>
      <p:sp>
        <p:nvSpPr>
          <p:cNvPr id="7" name="TextBox 6"/>
          <p:cNvSpPr txBox="1"/>
          <p:nvPr/>
        </p:nvSpPr>
        <p:spPr>
          <a:xfrm>
            <a:off x="403190" y="3093268"/>
            <a:ext cx="4257709" cy="523220"/>
          </a:xfrm>
          <a:prstGeom prst="rect">
            <a:avLst/>
          </a:prstGeom>
          <a:noFill/>
        </p:spPr>
        <p:txBody>
          <a:bodyPr wrap="square" rtlCol="0">
            <a:spAutoFit/>
          </a:bodyPr>
          <a:lstStyle/>
          <a:p>
            <a:r>
              <a:rPr lang="en-US" sz="2800" u="sng" dirty="0" smtClean="0">
                <a:solidFill>
                  <a:srgbClr val="00B050"/>
                </a:solidFill>
              </a:rPr>
              <a:t>Power of a Diagonal Matrix</a:t>
            </a:r>
            <a:endParaRPr lang="en-AU" sz="2800" u="sng" dirty="0">
              <a:solidFill>
                <a:srgbClr val="00B050"/>
              </a:solidFill>
            </a:endParaRPr>
          </a:p>
        </p:txBody>
      </p:sp>
    </p:spTree>
    <p:extLst>
      <p:ext uri="{BB962C8B-B14F-4D97-AF65-F5344CB8AC3E}">
        <p14:creationId xmlns:p14="http://schemas.microsoft.com/office/powerpoint/2010/main" val="11501760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74</a:t>
            </a:fld>
            <a:endParaRPr lang="en-AU"/>
          </a:p>
        </p:txBody>
      </p:sp>
      <p:pic>
        <p:nvPicPr>
          <p:cNvPr id="4" name="Picture 3"/>
          <p:cNvPicPr>
            <a:picLocks noChangeAspect="1"/>
          </p:cNvPicPr>
          <p:nvPr/>
        </p:nvPicPr>
        <p:blipFill>
          <a:blip r:embed="rId2"/>
          <a:stretch>
            <a:fillRect/>
          </a:stretch>
        </p:blipFill>
        <p:spPr>
          <a:xfrm>
            <a:off x="527628" y="495300"/>
            <a:ext cx="10330871" cy="3342341"/>
          </a:xfrm>
          <a:prstGeom prst="rect">
            <a:avLst/>
          </a:prstGeom>
        </p:spPr>
      </p:pic>
      <p:cxnSp>
        <p:nvCxnSpPr>
          <p:cNvPr id="6" name="Straight Connector 5"/>
          <p:cNvCxnSpPr/>
          <p:nvPr/>
        </p:nvCxnSpPr>
        <p:spPr>
          <a:xfrm>
            <a:off x="0" y="4648200"/>
            <a:ext cx="12192000" cy="127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8052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75</a:t>
            </a:fld>
            <a:endParaRPr lang="en-AU"/>
          </a:p>
        </p:txBody>
      </p:sp>
      <p:sp>
        <p:nvSpPr>
          <p:cNvPr id="5" name="5-Point Star 4"/>
          <p:cNvSpPr/>
          <p:nvPr/>
        </p:nvSpPr>
        <p:spPr>
          <a:xfrm>
            <a:off x="585988" y="28874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2"/>
          <a:stretch>
            <a:fillRect/>
          </a:stretch>
        </p:blipFill>
        <p:spPr>
          <a:xfrm>
            <a:off x="989619" y="146787"/>
            <a:ext cx="10625688" cy="855238"/>
          </a:xfrm>
          <a:prstGeom prst="rect">
            <a:avLst/>
          </a:prstGeom>
        </p:spPr>
      </p:pic>
      <p:sp>
        <p:nvSpPr>
          <p:cNvPr id="7" name="5-Point Star 6"/>
          <p:cNvSpPr/>
          <p:nvPr/>
        </p:nvSpPr>
        <p:spPr>
          <a:xfrm>
            <a:off x="579549" y="1069954"/>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3"/>
          <a:stretch>
            <a:fillRect/>
          </a:stretch>
        </p:blipFill>
        <p:spPr>
          <a:xfrm>
            <a:off x="989619" y="858938"/>
            <a:ext cx="9350397" cy="630931"/>
          </a:xfrm>
          <a:prstGeom prst="rect">
            <a:avLst/>
          </a:prstGeom>
        </p:spPr>
      </p:pic>
      <p:pic>
        <p:nvPicPr>
          <p:cNvPr id="9" name="Picture 8"/>
          <p:cNvPicPr>
            <a:picLocks noChangeAspect="1"/>
          </p:cNvPicPr>
          <p:nvPr/>
        </p:nvPicPr>
        <p:blipFill>
          <a:blip r:embed="rId4"/>
          <a:stretch>
            <a:fillRect/>
          </a:stretch>
        </p:blipFill>
        <p:spPr>
          <a:xfrm>
            <a:off x="378860" y="1459139"/>
            <a:ext cx="2575775" cy="673406"/>
          </a:xfrm>
          <a:prstGeom prst="rect">
            <a:avLst/>
          </a:prstGeom>
        </p:spPr>
      </p:pic>
      <p:sp>
        <p:nvSpPr>
          <p:cNvPr id="10" name="TextBox 9"/>
          <p:cNvSpPr txBox="1"/>
          <p:nvPr/>
        </p:nvSpPr>
        <p:spPr>
          <a:xfrm>
            <a:off x="445309" y="2328060"/>
            <a:ext cx="9866894" cy="2554545"/>
          </a:xfrm>
          <a:prstGeom prst="rect">
            <a:avLst/>
          </a:prstGeom>
          <a:noFill/>
        </p:spPr>
        <p:txBody>
          <a:bodyPr wrap="square" rtlCol="0">
            <a:spAutoFit/>
          </a:bodyPr>
          <a:lstStyle/>
          <a:p>
            <a:r>
              <a:rPr lang="en-US" sz="2000" b="1" dirty="0" smtClean="0"/>
              <a:t>A matrix is said to be in Echelon form if it has the following properties</a:t>
            </a:r>
          </a:p>
          <a:p>
            <a:endParaRPr lang="en-US" sz="2000" b="1" dirty="0"/>
          </a:p>
          <a:p>
            <a:pPr marL="457200" indent="-457200">
              <a:buFontTx/>
              <a:buAutoNum type="arabicPeriod"/>
            </a:pPr>
            <a:r>
              <a:rPr lang="en-US" sz="2000" b="1" dirty="0"/>
              <a:t>Every nonzero row precedes every zero row</a:t>
            </a:r>
            <a:r>
              <a:rPr lang="en-US" sz="2000" dirty="0"/>
              <a:t>.</a:t>
            </a:r>
            <a:endParaRPr lang="en-AU" sz="2000" dirty="0"/>
          </a:p>
          <a:p>
            <a:endParaRPr lang="en-US" sz="2000" b="1" dirty="0"/>
          </a:p>
          <a:p>
            <a:pPr marL="457200" indent="-457200">
              <a:buAutoNum type="arabicPeriod" startAt="2"/>
            </a:pPr>
            <a:r>
              <a:rPr lang="en-US" sz="2000" b="1" dirty="0" smtClean="0"/>
              <a:t>In each successive nonzero row, the number of zeros before the leading entry of a row</a:t>
            </a:r>
          </a:p>
          <a:p>
            <a:r>
              <a:rPr lang="en-US" sz="2000" b="1" dirty="0" smtClean="0"/>
              <a:t>        increases row by row.</a:t>
            </a:r>
          </a:p>
          <a:p>
            <a:endParaRPr lang="en-US" sz="2000" b="1" dirty="0" smtClean="0"/>
          </a:p>
          <a:p>
            <a:r>
              <a:rPr lang="en-US" sz="2000" b="1" dirty="0" smtClean="0"/>
              <a:t>     </a:t>
            </a:r>
            <a:endParaRPr lang="en-AU" dirty="0"/>
          </a:p>
        </p:txBody>
      </p:sp>
      <p:cxnSp>
        <p:nvCxnSpPr>
          <p:cNvPr id="11" name="Straight Connector 10"/>
          <p:cNvCxnSpPr/>
          <p:nvPr/>
        </p:nvCxnSpPr>
        <p:spPr>
          <a:xfrm flipV="1">
            <a:off x="512428" y="2198516"/>
            <a:ext cx="2441536" cy="1688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585988" y="4373826"/>
            <a:ext cx="9708897" cy="756537"/>
          </a:xfrm>
          <a:prstGeom prst="rect">
            <a:avLst/>
          </a:prstGeom>
        </p:spPr>
      </p:pic>
      <p:pic>
        <p:nvPicPr>
          <p:cNvPr id="14" name="Picture 13"/>
          <p:cNvPicPr>
            <a:picLocks noChangeAspect="1"/>
          </p:cNvPicPr>
          <p:nvPr/>
        </p:nvPicPr>
        <p:blipFill>
          <a:blip r:embed="rId6"/>
          <a:stretch>
            <a:fillRect/>
          </a:stretch>
        </p:blipFill>
        <p:spPr>
          <a:xfrm>
            <a:off x="785611" y="5243400"/>
            <a:ext cx="7084642" cy="911077"/>
          </a:xfrm>
          <a:prstGeom prst="rect">
            <a:avLst/>
          </a:prstGeom>
        </p:spPr>
      </p:pic>
      <p:sp>
        <p:nvSpPr>
          <p:cNvPr id="15" name="5-Point Star 14"/>
          <p:cNvSpPr/>
          <p:nvPr/>
        </p:nvSpPr>
        <p:spPr>
          <a:xfrm>
            <a:off x="531746" y="533523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5-Point Star 15"/>
          <p:cNvSpPr/>
          <p:nvPr/>
        </p:nvSpPr>
        <p:spPr>
          <a:xfrm>
            <a:off x="512428" y="5865216"/>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52696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76</a:t>
            </a:fld>
            <a:endParaRPr lang="en-AU"/>
          </a:p>
        </p:txBody>
      </p:sp>
      <p:pic>
        <p:nvPicPr>
          <p:cNvPr id="4" name="Picture 3"/>
          <p:cNvPicPr>
            <a:picLocks noChangeAspect="1"/>
          </p:cNvPicPr>
          <p:nvPr/>
        </p:nvPicPr>
        <p:blipFill>
          <a:blip r:embed="rId3"/>
          <a:stretch>
            <a:fillRect/>
          </a:stretch>
        </p:blipFill>
        <p:spPr>
          <a:xfrm>
            <a:off x="690097" y="1056068"/>
            <a:ext cx="6833915" cy="1205985"/>
          </a:xfrm>
          <a:prstGeom prst="rect">
            <a:avLst/>
          </a:prstGeom>
        </p:spPr>
      </p:pic>
      <p:pic>
        <p:nvPicPr>
          <p:cNvPr id="5" name="Picture 4"/>
          <p:cNvPicPr>
            <a:picLocks noChangeAspect="1"/>
          </p:cNvPicPr>
          <p:nvPr/>
        </p:nvPicPr>
        <p:blipFill>
          <a:blip r:embed="rId4"/>
          <a:stretch>
            <a:fillRect/>
          </a:stretch>
        </p:blipFill>
        <p:spPr>
          <a:xfrm>
            <a:off x="793128" y="312613"/>
            <a:ext cx="1988709" cy="609677"/>
          </a:xfrm>
          <a:prstGeom prst="rect">
            <a:avLst/>
          </a:prstGeom>
        </p:spPr>
      </p:pic>
      <p:pic>
        <p:nvPicPr>
          <p:cNvPr id="6" name="Picture 5"/>
          <p:cNvPicPr>
            <a:picLocks noChangeAspect="1"/>
          </p:cNvPicPr>
          <p:nvPr/>
        </p:nvPicPr>
        <p:blipFill>
          <a:blip r:embed="rId5"/>
          <a:stretch>
            <a:fillRect/>
          </a:stretch>
        </p:blipFill>
        <p:spPr>
          <a:xfrm>
            <a:off x="7524012" y="1332615"/>
            <a:ext cx="3255605" cy="444668"/>
          </a:xfrm>
          <a:prstGeom prst="rect">
            <a:avLst/>
          </a:prstGeom>
        </p:spPr>
      </p:pic>
      <p:pic>
        <p:nvPicPr>
          <p:cNvPr id="7" name="Picture 6"/>
          <p:cNvPicPr>
            <a:picLocks noChangeAspect="1"/>
          </p:cNvPicPr>
          <p:nvPr/>
        </p:nvPicPr>
        <p:blipFill>
          <a:blip r:embed="rId6"/>
          <a:stretch>
            <a:fillRect/>
          </a:stretch>
        </p:blipFill>
        <p:spPr>
          <a:xfrm>
            <a:off x="690097" y="2704564"/>
            <a:ext cx="7992097" cy="502276"/>
          </a:xfrm>
          <a:prstGeom prst="rect">
            <a:avLst/>
          </a:prstGeom>
        </p:spPr>
      </p:pic>
      <p:pic>
        <p:nvPicPr>
          <p:cNvPr id="8" name="Picture 7"/>
          <p:cNvPicPr>
            <a:picLocks noChangeAspect="1"/>
          </p:cNvPicPr>
          <p:nvPr/>
        </p:nvPicPr>
        <p:blipFill>
          <a:blip r:embed="rId7"/>
          <a:stretch>
            <a:fillRect/>
          </a:stretch>
        </p:blipFill>
        <p:spPr>
          <a:xfrm>
            <a:off x="486864" y="3678231"/>
            <a:ext cx="1694176" cy="497590"/>
          </a:xfrm>
          <a:prstGeom prst="rect">
            <a:avLst/>
          </a:prstGeom>
        </p:spPr>
      </p:pic>
      <p:pic>
        <p:nvPicPr>
          <p:cNvPr id="9" name="Picture 8"/>
          <p:cNvPicPr>
            <a:picLocks noChangeAspect="1"/>
          </p:cNvPicPr>
          <p:nvPr/>
        </p:nvPicPr>
        <p:blipFill>
          <a:blip r:embed="rId8"/>
          <a:stretch>
            <a:fillRect/>
          </a:stretch>
        </p:blipFill>
        <p:spPr>
          <a:xfrm>
            <a:off x="486864" y="4682067"/>
            <a:ext cx="10561735" cy="1262017"/>
          </a:xfrm>
          <a:prstGeom prst="rect">
            <a:avLst/>
          </a:prstGeom>
        </p:spPr>
      </p:pic>
    </p:spTree>
    <p:extLst>
      <p:ext uri="{BB962C8B-B14F-4D97-AF65-F5344CB8AC3E}">
        <p14:creationId xmlns:p14="http://schemas.microsoft.com/office/powerpoint/2010/main" val="25049954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77</a:t>
            </a:fld>
            <a:endParaRPr lang="en-AU"/>
          </a:p>
        </p:txBody>
      </p:sp>
      <p:sp>
        <p:nvSpPr>
          <p:cNvPr id="4" name="TextBox 3"/>
          <p:cNvSpPr txBox="1"/>
          <p:nvPr/>
        </p:nvSpPr>
        <p:spPr>
          <a:xfrm>
            <a:off x="690097" y="324920"/>
            <a:ext cx="9866373" cy="1569660"/>
          </a:xfrm>
          <a:prstGeom prst="rect">
            <a:avLst/>
          </a:prstGeom>
          <a:noFill/>
        </p:spPr>
        <p:txBody>
          <a:bodyPr wrap="square" rtlCol="0">
            <a:spAutoFit/>
          </a:bodyPr>
          <a:lstStyle/>
          <a:p>
            <a:r>
              <a:rPr lang="en-US" sz="2400" b="1" u="sng" dirty="0" smtClean="0">
                <a:solidFill>
                  <a:schemeClr val="accent3">
                    <a:lumMod val="50000"/>
                  </a:schemeClr>
                </a:solidFill>
              </a:rPr>
              <a:t>Rank of a Matrix</a:t>
            </a:r>
          </a:p>
          <a:p>
            <a:endParaRPr lang="en-US" sz="2400" b="1" u="sng" dirty="0" smtClean="0"/>
          </a:p>
          <a:p>
            <a:r>
              <a:rPr lang="en-US" sz="2400" dirty="0" smtClean="0"/>
              <a:t>The number of nonzero rows in the echelon form of a matrix is called rank of the matrix.</a:t>
            </a:r>
            <a:endParaRPr lang="en-AU" sz="2400" dirty="0"/>
          </a:p>
        </p:txBody>
      </p:sp>
      <p:pic>
        <p:nvPicPr>
          <p:cNvPr id="5" name="Picture 4"/>
          <p:cNvPicPr>
            <a:picLocks noChangeAspect="1"/>
          </p:cNvPicPr>
          <p:nvPr/>
        </p:nvPicPr>
        <p:blipFill>
          <a:blip r:embed="rId2"/>
          <a:stretch>
            <a:fillRect/>
          </a:stretch>
        </p:blipFill>
        <p:spPr>
          <a:xfrm>
            <a:off x="944097" y="3063915"/>
            <a:ext cx="7307481" cy="1400451"/>
          </a:xfrm>
          <a:prstGeom prst="rect">
            <a:avLst/>
          </a:prstGeom>
        </p:spPr>
      </p:pic>
      <p:pic>
        <p:nvPicPr>
          <p:cNvPr id="6" name="Picture 5"/>
          <p:cNvPicPr>
            <a:picLocks noChangeAspect="1"/>
          </p:cNvPicPr>
          <p:nvPr/>
        </p:nvPicPr>
        <p:blipFill>
          <a:blip r:embed="rId3"/>
          <a:stretch>
            <a:fillRect/>
          </a:stretch>
        </p:blipFill>
        <p:spPr>
          <a:xfrm>
            <a:off x="793308" y="2316678"/>
            <a:ext cx="1484826" cy="586746"/>
          </a:xfrm>
          <a:prstGeom prst="rect">
            <a:avLst/>
          </a:prstGeom>
        </p:spPr>
      </p:pic>
      <p:cxnSp>
        <p:nvCxnSpPr>
          <p:cNvPr id="8" name="Straight Connector 7"/>
          <p:cNvCxnSpPr/>
          <p:nvPr/>
        </p:nvCxnSpPr>
        <p:spPr>
          <a:xfrm>
            <a:off x="944097" y="2903424"/>
            <a:ext cx="1588037"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728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78</a:t>
            </a:fld>
            <a:endParaRPr lang="en-AU"/>
          </a:p>
        </p:txBody>
      </p:sp>
      <p:pic>
        <p:nvPicPr>
          <p:cNvPr id="4" name="Picture 3"/>
          <p:cNvPicPr>
            <a:picLocks noChangeAspect="1"/>
          </p:cNvPicPr>
          <p:nvPr/>
        </p:nvPicPr>
        <p:blipFill>
          <a:blip r:embed="rId2"/>
          <a:stretch>
            <a:fillRect/>
          </a:stretch>
        </p:blipFill>
        <p:spPr>
          <a:xfrm>
            <a:off x="418004" y="851124"/>
            <a:ext cx="11359165" cy="2704563"/>
          </a:xfrm>
          <a:prstGeom prst="rect">
            <a:avLst/>
          </a:prstGeom>
        </p:spPr>
      </p:pic>
      <p:pic>
        <p:nvPicPr>
          <p:cNvPr id="5" name="Picture 4"/>
          <p:cNvPicPr>
            <a:picLocks noChangeAspect="1"/>
          </p:cNvPicPr>
          <p:nvPr/>
        </p:nvPicPr>
        <p:blipFill>
          <a:blip r:embed="rId3"/>
          <a:stretch>
            <a:fillRect/>
          </a:stretch>
        </p:blipFill>
        <p:spPr>
          <a:xfrm>
            <a:off x="418004" y="3697555"/>
            <a:ext cx="10907869" cy="1520345"/>
          </a:xfrm>
          <a:prstGeom prst="rect">
            <a:avLst/>
          </a:prstGeom>
        </p:spPr>
      </p:pic>
      <p:pic>
        <p:nvPicPr>
          <p:cNvPr id="6" name="Picture 5"/>
          <p:cNvPicPr>
            <a:picLocks noChangeAspect="1"/>
          </p:cNvPicPr>
          <p:nvPr/>
        </p:nvPicPr>
        <p:blipFill>
          <a:blip r:embed="rId4"/>
          <a:stretch>
            <a:fillRect/>
          </a:stretch>
        </p:blipFill>
        <p:spPr>
          <a:xfrm>
            <a:off x="418004" y="5359768"/>
            <a:ext cx="4627730" cy="476726"/>
          </a:xfrm>
          <a:prstGeom prst="rect">
            <a:avLst/>
          </a:prstGeom>
        </p:spPr>
      </p:pic>
      <p:sp>
        <p:nvSpPr>
          <p:cNvPr id="8" name="TextBox 7"/>
          <p:cNvSpPr txBox="1"/>
          <p:nvPr/>
        </p:nvSpPr>
        <p:spPr>
          <a:xfrm>
            <a:off x="418004" y="266349"/>
            <a:ext cx="3162324" cy="584775"/>
          </a:xfrm>
          <a:prstGeom prst="rect">
            <a:avLst/>
          </a:prstGeom>
          <a:noFill/>
        </p:spPr>
        <p:txBody>
          <a:bodyPr wrap="square" rtlCol="0">
            <a:spAutoFit/>
          </a:bodyPr>
          <a:lstStyle/>
          <a:p>
            <a:r>
              <a:rPr lang="en-US" sz="3200" b="1" u="sng" dirty="0" smtClean="0">
                <a:solidFill>
                  <a:srgbClr val="00B050"/>
                </a:solidFill>
              </a:rPr>
              <a:t>Linear System</a:t>
            </a:r>
            <a:endParaRPr lang="en-AU" sz="3200" b="1" u="sng" dirty="0">
              <a:solidFill>
                <a:srgbClr val="00B050"/>
              </a:solidFill>
            </a:endParaRPr>
          </a:p>
        </p:txBody>
      </p:sp>
      <p:pic>
        <p:nvPicPr>
          <p:cNvPr id="9" name="Picture 8"/>
          <p:cNvPicPr>
            <a:picLocks noChangeAspect="1"/>
          </p:cNvPicPr>
          <p:nvPr/>
        </p:nvPicPr>
        <p:blipFill>
          <a:blip r:embed="rId5"/>
          <a:stretch>
            <a:fillRect/>
          </a:stretch>
        </p:blipFill>
        <p:spPr>
          <a:xfrm>
            <a:off x="566670" y="5833814"/>
            <a:ext cx="1219200" cy="314325"/>
          </a:xfrm>
          <a:prstGeom prst="rect">
            <a:avLst/>
          </a:prstGeom>
        </p:spPr>
      </p:pic>
      <p:pic>
        <p:nvPicPr>
          <p:cNvPr id="10" name="Picture 9"/>
          <p:cNvPicPr>
            <a:picLocks noChangeAspect="1"/>
          </p:cNvPicPr>
          <p:nvPr/>
        </p:nvPicPr>
        <p:blipFill>
          <a:blip r:embed="rId6"/>
          <a:stretch>
            <a:fillRect/>
          </a:stretch>
        </p:blipFill>
        <p:spPr>
          <a:xfrm>
            <a:off x="1999166" y="5739904"/>
            <a:ext cx="2066925" cy="504825"/>
          </a:xfrm>
          <a:prstGeom prst="rect">
            <a:avLst/>
          </a:prstGeom>
        </p:spPr>
      </p:pic>
      <p:pic>
        <p:nvPicPr>
          <p:cNvPr id="11" name="Picture 10"/>
          <p:cNvPicPr>
            <a:picLocks noChangeAspect="1"/>
          </p:cNvPicPr>
          <p:nvPr/>
        </p:nvPicPr>
        <p:blipFill>
          <a:blip r:embed="rId7"/>
          <a:stretch>
            <a:fillRect/>
          </a:stretch>
        </p:blipFill>
        <p:spPr>
          <a:xfrm>
            <a:off x="5922973" y="5546060"/>
            <a:ext cx="1407846" cy="804483"/>
          </a:xfrm>
          <a:prstGeom prst="rect">
            <a:avLst/>
          </a:prstGeom>
        </p:spPr>
      </p:pic>
      <p:sp>
        <p:nvSpPr>
          <p:cNvPr id="12" name="TextBox 11"/>
          <p:cNvSpPr txBox="1"/>
          <p:nvPr/>
        </p:nvSpPr>
        <p:spPr>
          <a:xfrm>
            <a:off x="4066091" y="5841191"/>
            <a:ext cx="2162386" cy="400110"/>
          </a:xfrm>
          <a:prstGeom prst="rect">
            <a:avLst/>
          </a:prstGeom>
          <a:noFill/>
        </p:spPr>
        <p:txBody>
          <a:bodyPr wrap="square" rtlCol="0">
            <a:spAutoFit/>
          </a:bodyPr>
          <a:lstStyle/>
          <a:p>
            <a:r>
              <a:rPr lang="en-US" sz="2000" dirty="0"/>
              <a:t>i</a:t>
            </a:r>
            <a:r>
              <a:rPr lang="en-US" sz="2000" dirty="0" smtClean="0"/>
              <a:t>s a solution of</a:t>
            </a:r>
            <a:endParaRPr lang="en-AU" sz="2000" dirty="0"/>
          </a:p>
        </p:txBody>
      </p:sp>
      <p:sp>
        <p:nvSpPr>
          <p:cNvPr id="13" name="5-Point Star 12"/>
          <p:cNvSpPr/>
          <p:nvPr/>
        </p:nvSpPr>
        <p:spPr>
          <a:xfrm>
            <a:off x="10382605" y="2130423"/>
            <a:ext cx="347730" cy="42500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Connector 14"/>
          <p:cNvCxnSpPr/>
          <p:nvPr/>
        </p:nvCxnSpPr>
        <p:spPr>
          <a:xfrm>
            <a:off x="8873544" y="2342925"/>
            <a:ext cx="13394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3469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79</a:t>
            </a:fld>
            <a:endParaRPr lang="en-AU"/>
          </a:p>
        </p:txBody>
      </p:sp>
      <p:sp>
        <p:nvSpPr>
          <p:cNvPr id="5" name="TextBox 4"/>
          <p:cNvSpPr txBox="1"/>
          <p:nvPr/>
        </p:nvSpPr>
        <p:spPr>
          <a:xfrm>
            <a:off x="412122" y="403604"/>
            <a:ext cx="4636396" cy="400110"/>
          </a:xfrm>
          <a:prstGeom prst="rect">
            <a:avLst/>
          </a:prstGeom>
          <a:noFill/>
        </p:spPr>
        <p:txBody>
          <a:bodyPr wrap="square" rtlCol="0">
            <a:spAutoFit/>
          </a:bodyPr>
          <a:lstStyle/>
          <a:p>
            <a:r>
              <a:rPr lang="en-US" sz="2000" dirty="0" smtClean="0"/>
              <a:t>In matrix form, we can write (    ) as</a:t>
            </a:r>
            <a:endParaRPr lang="en-AU" sz="2000" dirty="0"/>
          </a:p>
        </p:txBody>
      </p:sp>
      <p:pic>
        <p:nvPicPr>
          <p:cNvPr id="6" name="Picture 5"/>
          <p:cNvPicPr>
            <a:picLocks noChangeAspect="1"/>
          </p:cNvPicPr>
          <p:nvPr/>
        </p:nvPicPr>
        <p:blipFill>
          <a:blip r:embed="rId2"/>
          <a:stretch>
            <a:fillRect/>
          </a:stretch>
        </p:blipFill>
        <p:spPr>
          <a:xfrm>
            <a:off x="4132957" y="1014389"/>
            <a:ext cx="1964630" cy="809979"/>
          </a:xfrm>
          <a:prstGeom prst="rect">
            <a:avLst/>
          </a:prstGeom>
        </p:spPr>
      </p:pic>
      <p:sp>
        <p:nvSpPr>
          <p:cNvPr id="7" name="5-Point Star 6"/>
          <p:cNvSpPr/>
          <p:nvPr/>
        </p:nvSpPr>
        <p:spPr>
          <a:xfrm>
            <a:off x="3602472" y="526385"/>
            <a:ext cx="167426" cy="15454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412122" y="1824368"/>
            <a:ext cx="1081827" cy="369332"/>
          </a:xfrm>
          <a:prstGeom prst="rect">
            <a:avLst/>
          </a:prstGeom>
          <a:noFill/>
        </p:spPr>
        <p:txBody>
          <a:bodyPr wrap="square" rtlCol="0">
            <a:spAutoFit/>
          </a:bodyPr>
          <a:lstStyle/>
          <a:p>
            <a:r>
              <a:rPr lang="en-US" dirty="0"/>
              <a:t>w</a:t>
            </a:r>
            <a:r>
              <a:rPr lang="en-US" dirty="0" smtClean="0"/>
              <a:t>here,</a:t>
            </a:r>
            <a:endParaRPr lang="en-AU" dirty="0"/>
          </a:p>
        </p:txBody>
      </p:sp>
      <p:pic>
        <p:nvPicPr>
          <p:cNvPr id="9" name="Picture 8"/>
          <p:cNvPicPr>
            <a:picLocks noChangeAspect="1"/>
          </p:cNvPicPr>
          <p:nvPr/>
        </p:nvPicPr>
        <p:blipFill>
          <a:blip r:embed="rId3"/>
          <a:stretch>
            <a:fillRect/>
          </a:stretch>
        </p:blipFill>
        <p:spPr>
          <a:xfrm>
            <a:off x="528288" y="2193700"/>
            <a:ext cx="10931326" cy="3614672"/>
          </a:xfrm>
          <a:prstGeom prst="rect">
            <a:avLst/>
          </a:prstGeom>
        </p:spPr>
      </p:pic>
      <p:pic>
        <p:nvPicPr>
          <p:cNvPr id="10" name="Picture 9"/>
          <p:cNvPicPr>
            <a:picLocks noChangeAspect="1"/>
          </p:cNvPicPr>
          <p:nvPr/>
        </p:nvPicPr>
        <p:blipFill>
          <a:blip r:embed="rId4"/>
          <a:stretch>
            <a:fillRect/>
          </a:stretch>
        </p:blipFill>
        <p:spPr>
          <a:xfrm>
            <a:off x="1912396" y="5716039"/>
            <a:ext cx="2041417" cy="410934"/>
          </a:xfrm>
          <a:prstGeom prst="rect">
            <a:avLst/>
          </a:prstGeom>
        </p:spPr>
      </p:pic>
      <p:sp>
        <p:nvSpPr>
          <p:cNvPr id="11" name="TextBox 10"/>
          <p:cNvSpPr txBox="1"/>
          <p:nvPr/>
        </p:nvSpPr>
        <p:spPr>
          <a:xfrm>
            <a:off x="412122" y="5716039"/>
            <a:ext cx="1983092" cy="461665"/>
          </a:xfrm>
          <a:prstGeom prst="rect">
            <a:avLst/>
          </a:prstGeom>
          <a:noFill/>
        </p:spPr>
        <p:txBody>
          <a:bodyPr wrap="square" rtlCol="0">
            <a:spAutoFit/>
          </a:bodyPr>
          <a:lstStyle/>
          <a:p>
            <a:r>
              <a:rPr lang="en-US" sz="2400" b="1" dirty="0" smtClean="0"/>
              <a:t>A</a:t>
            </a:r>
            <a:r>
              <a:rPr lang="en-US" b="1" dirty="0" smtClean="0"/>
              <a:t> </a:t>
            </a:r>
            <a:r>
              <a:rPr lang="en-US" dirty="0" smtClean="0"/>
              <a:t>is called the</a:t>
            </a:r>
            <a:endParaRPr lang="en-AU" b="1" dirty="0"/>
          </a:p>
        </p:txBody>
      </p:sp>
    </p:spTree>
    <p:extLst>
      <p:ext uri="{BB962C8B-B14F-4D97-AF65-F5344CB8AC3E}">
        <p14:creationId xmlns:p14="http://schemas.microsoft.com/office/powerpoint/2010/main" val="1139022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a:t>
            </a:fld>
            <a:endParaRPr lang="en-AU"/>
          </a:p>
        </p:txBody>
      </p:sp>
      <p:pic>
        <p:nvPicPr>
          <p:cNvPr id="4" name="Picture 3"/>
          <p:cNvPicPr>
            <a:picLocks noChangeAspect="1"/>
          </p:cNvPicPr>
          <p:nvPr/>
        </p:nvPicPr>
        <p:blipFill>
          <a:blip r:embed="rId2"/>
          <a:stretch>
            <a:fillRect/>
          </a:stretch>
        </p:blipFill>
        <p:spPr>
          <a:xfrm>
            <a:off x="148381" y="141667"/>
            <a:ext cx="11622701" cy="2047742"/>
          </a:xfrm>
          <a:prstGeom prst="rect">
            <a:avLst/>
          </a:prstGeom>
        </p:spPr>
      </p:pic>
      <p:pic>
        <p:nvPicPr>
          <p:cNvPr id="5" name="Picture 4"/>
          <p:cNvPicPr>
            <a:picLocks noChangeAspect="1"/>
          </p:cNvPicPr>
          <p:nvPr/>
        </p:nvPicPr>
        <p:blipFill>
          <a:blip r:embed="rId3"/>
          <a:stretch>
            <a:fillRect/>
          </a:stretch>
        </p:blipFill>
        <p:spPr>
          <a:xfrm>
            <a:off x="283335" y="2189409"/>
            <a:ext cx="9449698" cy="4118782"/>
          </a:xfrm>
          <a:prstGeom prst="rect">
            <a:avLst/>
          </a:prstGeom>
        </p:spPr>
      </p:pic>
    </p:spTree>
    <p:extLst>
      <p:ext uri="{BB962C8B-B14F-4D97-AF65-F5344CB8AC3E}">
        <p14:creationId xmlns:p14="http://schemas.microsoft.com/office/powerpoint/2010/main" val="23832856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80</a:t>
            </a:fld>
            <a:endParaRPr lang="en-AU"/>
          </a:p>
        </p:txBody>
      </p:sp>
      <p:pic>
        <p:nvPicPr>
          <p:cNvPr id="4" name="Picture 3"/>
          <p:cNvPicPr>
            <a:picLocks noChangeAspect="1"/>
          </p:cNvPicPr>
          <p:nvPr/>
        </p:nvPicPr>
        <p:blipFill>
          <a:blip r:embed="rId2"/>
          <a:stretch>
            <a:fillRect/>
          </a:stretch>
        </p:blipFill>
        <p:spPr>
          <a:xfrm>
            <a:off x="1558343" y="370934"/>
            <a:ext cx="5834666" cy="3621517"/>
          </a:xfrm>
          <a:prstGeom prst="rect">
            <a:avLst/>
          </a:prstGeom>
        </p:spPr>
      </p:pic>
      <p:pic>
        <p:nvPicPr>
          <p:cNvPr id="5" name="Picture 4"/>
          <p:cNvPicPr>
            <a:picLocks noChangeAspect="1"/>
          </p:cNvPicPr>
          <p:nvPr/>
        </p:nvPicPr>
        <p:blipFill>
          <a:blip r:embed="rId3"/>
          <a:stretch>
            <a:fillRect/>
          </a:stretch>
        </p:blipFill>
        <p:spPr>
          <a:xfrm>
            <a:off x="1951763" y="4892272"/>
            <a:ext cx="6351164" cy="441962"/>
          </a:xfrm>
          <a:prstGeom prst="rect">
            <a:avLst/>
          </a:prstGeom>
        </p:spPr>
      </p:pic>
      <p:pic>
        <p:nvPicPr>
          <p:cNvPr id="6" name="Picture 5"/>
          <p:cNvPicPr>
            <a:picLocks noChangeAspect="1"/>
          </p:cNvPicPr>
          <p:nvPr/>
        </p:nvPicPr>
        <p:blipFill>
          <a:blip r:embed="rId4"/>
          <a:stretch>
            <a:fillRect/>
          </a:stretch>
        </p:blipFill>
        <p:spPr>
          <a:xfrm>
            <a:off x="1326838" y="4746569"/>
            <a:ext cx="463009" cy="587665"/>
          </a:xfrm>
          <a:prstGeom prst="rect">
            <a:avLst/>
          </a:prstGeom>
        </p:spPr>
      </p:pic>
    </p:spTree>
    <p:extLst>
      <p:ext uri="{BB962C8B-B14F-4D97-AF65-F5344CB8AC3E}">
        <p14:creationId xmlns:p14="http://schemas.microsoft.com/office/powerpoint/2010/main" val="23648043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81</a:t>
            </a:fld>
            <a:endParaRPr lang="en-AU"/>
          </a:p>
        </p:txBody>
      </p:sp>
      <p:pic>
        <p:nvPicPr>
          <p:cNvPr id="4" name="Picture 3"/>
          <p:cNvPicPr>
            <a:picLocks noChangeAspect="1"/>
          </p:cNvPicPr>
          <p:nvPr/>
        </p:nvPicPr>
        <p:blipFill>
          <a:blip r:embed="rId2"/>
          <a:stretch>
            <a:fillRect/>
          </a:stretch>
        </p:blipFill>
        <p:spPr>
          <a:xfrm>
            <a:off x="103032" y="138032"/>
            <a:ext cx="4141698" cy="1228336"/>
          </a:xfrm>
          <a:prstGeom prst="rect">
            <a:avLst/>
          </a:prstGeom>
        </p:spPr>
      </p:pic>
      <p:pic>
        <p:nvPicPr>
          <p:cNvPr id="5" name="Picture 4"/>
          <p:cNvPicPr>
            <a:picLocks noChangeAspect="1"/>
          </p:cNvPicPr>
          <p:nvPr/>
        </p:nvPicPr>
        <p:blipFill>
          <a:blip r:embed="rId3"/>
          <a:stretch>
            <a:fillRect/>
          </a:stretch>
        </p:blipFill>
        <p:spPr>
          <a:xfrm>
            <a:off x="240152" y="1472684"/>
            <a:ext cx="11117085" cy="2919011"/>
          </a:xfrm>
          <a:prstGeom prst="rect">
            <a:avLst/>
          </a:prstGeom>
        </p:spPr>
      </p:pic>
      <p:pic>
        <p:nvPicPr>
          <p:cNvPr id="6" name="Picture 5"/>
          <p:cNvPicPr>
            <a:picLocks noChangeAspect="1"/>
          </p:cNvPicPr>
          <p:nvPr/>
        </p:nvPicPr>
        <p:blipFill>
          <a:blip r:embed="rId4"/>
          <a:stretch>
            <a:fillRect/>
          </a:stretch>
        </p:blipFill>
        <p:spPr>
          <a:xfrm>
            <a:off x="344039" y="4722529"/>
            <a:ext cx="11311341" cy="1201753"/>
          </a:xfrm>
          <a:prstGeom prst="rect">
            <a:avLst/>
          </a:prstGeom>
        </p:spPr>
      </p:pic>
      <p:cxnSp>
        <p:nvCxnSpPr>
          <p:cNvPr id="8" name="Straight Connector 7"/>
          <p:cNvCxnSpPr/>
          <p:nvPr/>
        </p:nvCxnSpPr>
        <p:spPr>
          <a:xfrm>
            <a:off x="103032" y="1270000"/>
            <a:ext cx="459596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809036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82</a:t>
            </a:fld>
            <a:endParaRPr lang="en-AU"/>
          </a:p>
        </p:txBody>
      </p:sp>
      <p:pic>
        <p:nvPicPr>
          <p:cNvPr id="4" name="Picture 3"/>
          <p:cNvPicPr>
            <a:picLocks noChangeAspect="1"/>
          </p:cNvPicPr>
          <p:nvPr/>
        </p:nvPicPr>
        <p:blipFill>
          <a:blip r:embed="rId2"/>
          <a:stretch>
            <a:fillRect/>
          </a:stretch>
        </p:blipFill>
        <p:spPr>
          <a:xfrm>
            <a:off x="485635" y="360608"/>
            <a:ext cx="11066714" cy="1777047"/>
          </a:xfrm>
          <a:prstGeom prst="rect">
            <a:avLst/>
          </a:prstGeom>
        </p:spPr>
      </p:pic>
    </p:spTree>
    <p:extLst>
      <p:ext uri="{BB962C8B-B14F-4D97-AF65-F5344CB8AC3E}">
        <p14:creationId xmlns:p14="http://schemas.microsoft.com/office/powerpoint/2010/main" val="1658338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83</a:t>
            </a:fld>
            <a:endParaRPr lang="en-AU"/>
          </a:p>
        </p:txBody>
      </p:sp>
      <mc:AlternateContent xmlns:mc="http://schemas.openxmlformats.org/markup-compatibility/2006" xmlns:a14="http://schemas.microsoft.com/office/drawing/2010/main">
        <mc:Choice Requires="a14">
          <p:sp>
            <p:nvSpPr>
              <p:cNvPr id="4" name="TextBox 3"/>
              <p:cNvSpPr txBox="1"/>
              <p:nvPr/>
            </p:nvSpPr>
            <p:spPr>
              <a:xfrm>
                <a:off x="811369" y="412124"/>
                <a:ext cx="10006885" cy="8525411"/>
              </a:xfrm>
              <a:prstGeom prst="rect">
                <a:avLst/>
              </a:prstGeom>
              <a:noFill/>
            </p:spPr>
            <p:txBody>
              <a:bodyPr wrap="square" rtlCol="0">
                <a:spAutoFit/>
              </a:bodyPr>
              <a:lstStyle/>
              <a:p>
                <a:pPr algn="ctr"/>
                <a:r>
                  <a:rPr lang="en-US" sz="2800" u="sng" dirty="0" smtClean="0">
                    <a:solidFill>
                      <a:srgbClr val="00B050"/>
                    </a:solidFill>
                    <a:latin typeface="Times New Roman" panose="02020603050405020304" pitchFamily="18" charset="0"/>
                    <a:cs typeface="Times New Roman" panose="02020603050405020304" pitchFamily="18" charset="0"/>
                  </a:rPr>
                  <a:t>Important Points about Linear Systems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r>
                  <a:rPr lang="en-US" sz="2000" dirty="0" smtClean="0">
                    <a:solidFill>
                      <a:schemeClr val="tx1"/>
                    </a:solidFill>
                    <a:latin typeface="Times New Roman" panose="02020603050405020304" pitchFamily="18" charset="0"/>
                    <a:cs typeface="Times New Roman" panose="02020603050405020304" pitchFamily="18" charset="0"/>
                  </a:rPr>
                  <a:t>There are a lot of methods for solving linear systems, some methods work in special cases while some works for every type of linear system.</a:t>
                </a: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marL="342900" indent="-342900" algn="just">
                  <a:buAutoNum type="arabicPeriod" startAt="2"/>
                </a:pPr>
                <a:r>
                  <a:rPr lang="en-US" sz="2000" dirty="0" smtClean="0">
                    <a:solidFill>
                      <a:schemeClr val="tx1"/>
                    </a:solidFill>
                    <a:latin typeface="Times New Roman" panose="02020603050405020304" pitchFamily="18" charset="0"/>
                    <a:cs typeface="Times New Roman" panose="02020603050405020304" pitchFamily="18" charset="0"/>
                  </a:rPr>
                  <a:t>If in a linear system </a:t>
                </a:r>
                <a:r>
                  <a:rPr lang="en-US" sz="2000" u="sng" dirty="0" smtClean="0">
                    <a:solidFill>
                      <a:schemeClr val="tx1"/>
                    </a:solidFill>
                    <a:latin typeface="Times New Roman" panose="02020603050405020304" pitchFamily="18" charset="0"/>
                    <a:cs typeface="Times New Roman" panose="02020603050405020304" pitchFamily="18" charset="0"/>
                  </a:rPr>
                  <a:t>the number of equations is equal to the number of unknowns </a:t>
                </a:r>
                <a:r>
                  <a:rPr lang="en-US" sz="2000" dirty="0" smtClean="0">
                    <a:solidFill>
                      <a:schemeClr val="tx1"/>
                    </a:solidFill>
                    <a:latin typeface="Times New Roman" panose="02020603050405020304" pitchFamily="18" charset="0"/>
                    <a:cs typeface="Times New Roman" panose="02020603050405020304" pitchFamily="18" charset="0"/>
                  </a:rPr>
                  <a:t>( i.e. if the coefficient matrix is a square matrix i.e</a:t>
                </a:r>
                <a:r>
                  <a:rPr lang="en-US" sz="2000" i="1" dirty="0" smtClean="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a:t>
                </a:r>
                <a:r>
                  <a:rPr lang="en-US" sz="2000" i="1" dirty="0" smtClean="0">
                    <a:solidFill>
                      <a:schemeClr val="tx1"/>
                    </a:solidFill>
                    <a:latin typeface="Times New Roman" panose="02020603050405020304" pitchFamily="18" charset="0"/>
                    <a:cs typeface="Times New Roman" panose="02020603050405020304" pitchFamily="18" charset="0"/>
                  </a:rPr>
                  <a:t>m = n </a:t>
                </a:r>
                <a:r>
                  <a:rPr lang="en-US" sz="2000" dirty="0" smtClean="0">
                    <a:solidFill>
                      <a:schemeClr val="tx1"/>
                    </a:solidFill>
                    <a:latin typeface="Times New Roman" panose="02020603050405020304" pitchFamily="18" charset="0"/>
                    <a:cs typeface="Times New Roman" panose="02020603050405020304" pitchFamily="18" charset="0"/>
                  </a:rPr>
                  <a:t>) then from determinant we can comment about the </a:t>
                </a:r>
                <a:r>
                  <a:rPr lang="en-US" sz="2000" u="sng" dirty="0" smtClean="0">
                    <a:solidFill>
                      <a:schemeClr val="tx1"/>
                    </a:solidFill>
                    <a:latin typeface="Times New Roman" panose="02020603050405020304" pitchFamily="18" charset="0"/>
                    <a:cs typeface="Times New Roman" panose="02020603050405020304" pitchFamily="18" charset="0"/>
                  </a:rPr>
                  <a:t> number of solution(s).</a:t>
                </a:r>
                <a:endParaRPr lang="en-US" sz="2000" dirty="0" smtClean="0">
                  <a:solidFill>
                    <a:schemeClr val="tx1"/>
                  </a:solidFill>
                  <a:latin typeface="Times New Roman" panose="02020603050405020304" pitchFamily="18" charset="0"/>
                  <a:cs typeface="Times New Roman" panose="02020603050405020304" pitchFamily="18" charset="0"/>
                </a:endParaRP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marL="457200" indent="-457200" algn="just">
                  <a:buAutoNum type="arabicPeriod" startAt="3"/>
                </a:pPr>
                <a:r>
                  <a:rPr lang="en-US" sz="2000" dirty="0" smtClean="0">
                    <a:solidFill>
                      <a:schemeClr val="tx1"/>
                    </a:solidFill>
                    <a:latin typeface="Times New Roman" panose="02020603050405020304" pitchFamily="18" charset="0"/>
                    <a:cs typeface="Times New Roman" panose="02020603050405020304" pitchFamily="18" charset="0"/>
                  </a:rPr>
                  <a:t>Any linear system in which </a:t>
                </a:r>
                <a14:m>
                  <m:oMath xmlns:m="http://schemas.openxmlformats.org/officeDocument/2006/math">
                    <m:r>
                      <a:rPr lang="en-US" sz="2000" b="0" i="1" smtClean="0">
                        <a:solidFill>
                          <a:schemeClr val="tx1"/>
                        </a:solidFill>
                        <a:latin typeface="Cambria Math" panose="02040503050406030204" pitchFamily="18" charset="0"/>
                      </a:rPr>
                      <m:t>𝑚</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𝑛</m:t>
                    </m:r>
                  </m:oMath>
                </a14:m>
                <a:r>
                  <a:rPr lang="en-US" sz="2000" dirty="0" smtClean="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𝐴</m:t>
                        </m:r>
                      </m:e>
                    </m:d>
                    <m:r>
                      <a:rPr lang="en-US" sz="2000" b="0" i="1" smtClean="0">
                        <a:solidFill>
                          <a:schemeClr val="tx1"/>
                        </a:solidFill>
                        <a:latin typeface="Cambria Math" panose="02040503050406030204" pitchFamily="18" charset="0"/>
                        <a:ea typeface="Cambria Math" panose="02040503050406030204" pitchFamily="18" charset="0"/>
                      </a:rPr>
                      <m:t>≠0</m:t>
                    </m:r>
                  </m:oMath>
                </a14:m>
                <a:r>
                  <a:rPr lang="en-US" sz="2000" i="1" dirty="0" smtClean="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has a unique solution. We can obtain this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unique solution by any of the following methods:</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smtClean="0">
                    <a:solidFill>
                      <a:schemeClr val="tx1"/>
                    </a:solidFill>
                    <a:latin typeface="Times New Roman" panose="02020603050405020304" pitchFamily="18" charset="0"/>
                    <a:cs typeface="Times New Roman" panose="02020603050405020304" pitchFamily="18" charset="0"/>
                  </a:rPr>
                  <a:t>    (</a:t>
                </a:r>
                <a:r>
                  <a:rPr lang="en-US" sz="2000" dirty="0" err="1" smtClean="0">
                    <a:solidFill>
                      <a:schemeClr val="tx1"/>
                    </a:solidFill>
                    <a:latin typeface="Times New Roman" panose="02020603050405020304" pitchFamily="18" charset="0"/>
                    <a:cs typeface="Times New Roman" panose="02020603050405020304" pitchFamily="18" charset="0"/>
                  </a:rPr>
                  <a:t>i</a:t>
                </a:r>
                <a:r>
                  <a:rPr lang="en-US" sz="2000" dirty="0" smtClean="0">
                    <a:solidFill>
                      <a:schemeClr val="tx1"/>
                    </a:solidFill>
                    <a:latin typeface="Times New Roman" panose="02020603050405020304" pitchFamily="18" charset="0"/>
                    <a:cs typeface="Times New Roman" panose="02020603050405020304" pitchFamily="18" charset="0"/>
                  </a:rPr>
                  <a:t>) Matrix Inversion Method      (ii) Cramer's Rule</a:t>
                </a:r>
              </a:p>
              <a:p>
                <a:pPr algn="just"/>
                <a:r>
                  <a:rPr lang="en-US" sz="2000" dirty="0" smtClean="0">
                    <a:solidFill>
                      <a:schemeClr val="tx1"/>
                    </a:solidFill>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(iii) Gauss Elimination          (iv) Gauss-Jordan Elimination</a:t>
                </a: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algn="just"/>
                <a:r>
                  <a:rPr lang="en-US" sz="2000" dirty="0" smtClean="0">
                    <a:solidFill>
                      <a:schemeClr val="tx1"/>
                    </a:solidFill>
                    <a:latin typeface="Times New Roman" panose="02020603050405020304" pitchFamily="18" charset="0"/>
                    <a:cs typeface="Times New Roman" panose="02020603050405020304" pitchFamily="18" charset="0"/>
                  </a:rPr>
                  <a:t>     Furthermore, if the system is homogeneous then this unique solution is the trivial solution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(zero solution).</a:t>
                </a: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a:solidFill>
                    <a:srgbClr val="00B050"/>
                  </a:solidFill>
                </a:endParaRPr>
              </a:p>
              <a:p>
                <a:endParaRPr lang="en-US" dirty="0" smtClean="0">
                  <a:solidFill>
                    <a:srgbClr val="00B050"/>
                  </a:solidFill>
                </a:endParaRPr>
              </a:p>
              <a:p>
                <a:endParaRPr lang="en-US" dirty="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11369" y="412124"/>
                <a:ext cx="10006885" cy="8525411"/>
              </a:xfrm>
              <a:prstGeom prst="rect">
                <a:avLst/>
              </a:prstGeom>
              <a:blipFill rotWithShape="0">
                <a:blip r:embed="rId2"/>
                <a:stretch>
                  <a:fillRect l="-487" t="-787" r="-609"/>
                </a:stretch>
              </a:blipFill>
            </p:spPr>
            <p:txBody>
              <a:bodyPr/>
              <a:lstStyle/>
              <a:p>
                <a:r>
                  <a:rPr lang="en-AU">
                    <a:noFill/>
                  </a:rPr>
                  <a:t> </a:t>
                </a:r>
              </a:p>
            </p:txBody>
          </p:sp>
        </mc:Fallback>
      </mc:AlternateContent>
    </p:spTree>
    <p:extLst>
      <p:ext uri="{BB962C8B-B14F-4D97-AF65-F5344CB8AC3E}">
        <p14:creationId xmlns:p14="http://schemas.microsoft.com/office/powerpoint/2010/main" val="8159706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84</a:t>
            </a:fld>
            <a:endParaRPr lang="en-AU"/>
          </a:p>
        </p:txBody>
      </p:sp>
      <mc:AlternateContent xmlns:mc="http://schemas.openxmlformats.org/markup-compatibility/2006" xmlns:a14="http://schemas.microsoft.com/office/drawing/2010/main">
        <mc:Choice Requires="a14">
          <p:sp>
            <p:nvSpPr>
              <p:cNvPr id="5" name="TextBox 4"/>
              <p:cNvSpPr txBox="1"/>
              <p:nvPr/>
            </p:nvSpPr>
            <p:spPr>
              <a:xfrm>
                <a:off x="811369" y="412124"/>
                <a:ext cx="10006885" cy="5293757"/>
              </a:xfrm>
              <a:prstGeom prst="rect">
                <a:avLst/>
              </a:prstGeom>
              <a:noFill/>
            </p:spPr>
            <p:txBody>
              <a:bodyPr wrap="square" rtlCol="0">
                <a:spAutoFit/>
              </a:bodyPr>
              <a:lstStyle/>
              <a:p>
                <a:pPr marL="457200" indent="-457200" algn="just">
                  <a:buAutoNum type="arabicPeriod" startAt="4"/>
                </a:pPr>
                <a:r>
                  <a:rPr lang="en-US" sz="2000" dirty="0" smtClean="0">
                    <a:latin typeface="Times New Roman" panose="02020603050405020304" pitchFamily="18" charset="0"/>
                    <a:cs typeface="Times New Roman" panose="02020603050405020304" pitchFamily="18" charset="0"/>
                  </a:rPr>
                  <a:t>A homogeneous </a:t>
                </a:r>
                <a:r>
                  <a:rPr lang="en-US" sz="2000" dirty="0">
                    <a:latin typeface="Times New Roman" panose="02020603050405020304" pitchFamily="18" charset="0"/>
                    <a:cs typeface="Times New Roman" panose="02020603050405020304" pitchFamily="18" charset="0"/>
                  </a:rPr>
                  <a:t>system has always a zero solution called trivial solution. Thus a </a:t>
                </a:r>
                <a:r>
                  <a:rPr lang="en-US" sz="2000" dirty="0" smtClean="0">
                    <a:latin typeface="Times New Roman" panose="02020603050405020304" pitchFamily="18" charset="0"/>
                    <a:cs typeface="Times New Roman" panose="02020603050405020304" pitchFamily="18" charset="0"/>
                  </a:rPr>
                  <a:t>homogeneous system is always </a:t>
                </a:r>
                <a:r>
                  <a:rPr lang="en-US" sz="2000" dirty="0">
                    <a:latin typeface="Times New Roman" panose="02020603050405020304" pitchFamily="18" charset="0"/>
                    <a:cs typeface="Times New Roman" panose="02020603050405020304" pitchFamily="18" charset="0"/>
                  </a:rPr>
                  <a:t>consistent.</a:t>
                </a:r>
              </a:p>
              <a:p>
                <a:pPr algn="just"/>
                <a:endParaRPr lang="en-US" sz="2000" dirty="0" smtClean="0">
                  <a:latin typeface="Times New Roman" panose="02020603050405020304" pitchFamily="18" charset="0"/>
                  <a:cs typeface="Times New Roman" panose="02020603050405020304" pitchFamily="18" charset="0"/>
                </a:endParaRPr>
              </a:p>
              <a:p>
                <a:pPr marL="457200" indent="-457200" algn="just">
                  <a:buAutoNum type="arabicPeriod" startAt="5"/>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=0</m:t>
                    </m:r>
                  </m:oMath>
                </a14:m>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has infinite solutions ( i.e.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nontrivial solutions </a:t>
                </a:r>
                <a:r>
                  <a:rPr lang="en-US" sz="2000" dirty="0">
                    <a:latin typeface="Times New Roman" panose="02020603050405020304" pitchFamily="18" charset="0"/>
                    <a:cs typeface="Times New Roman" panose="02020603050405020304" pitchFamily="18" charset="0"/>
                  </a:rPr>
                  <a:t>also exist).</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 In case of nonhomogeneous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=0</m:t>
                    </m:r>
                  </m:oMath>
                </a14:m>
                <a:r>
                  <a:rPr lang="en-US" sz="2000" dirty="0">
                    <a:latin typeface="Times New Roman" panose="02020603050405020304" pitchFamily="18" charset="0"/>
                    <a:cs typeface="Times New Roman" panose="02020603050405020304" pitchFamily="18" charset="0"/>
                  </a:rPr>
                  <a:t>, there is possibility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that the system has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No Solution	                     (</a:t>
                </a:r>
                <a:r>
                  <a:rPr lang="en-US" sz="2000" dirty="0" smtClean="0">
                    <a:latin typeface="Times New Roman" panose="02020603050405020304" pitchFamily="18" charset="0"/>
                    <a:cs typeface="Times New Roman" panose="02020603050405020304" pitchFamily="18" charset="0"/>
                  </a:rPr>
                  <a:t>ii) Infinite Solutions  </a:t>
                </a:r>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6. If </a:t>
                </a:r>
                <a:r>
                  <a:rPr lang="en-US" sz="2000" dirty="0">
                    <a:latin typeface="Times New Roman" panose="02020603050405020304" pitchFamily="18" charset="0"/>
                    <a:cs typeface="Times New Roman" panose="02020603050405020304" pitchFamily="18" charset="0"/>
                  </a:rPr>
                  <a:t>in a linear system </a:t>
                </a:r>
                <a:r>
                  <a:rPr lang="en-US" sz="2000" u="sng" dirty="0">
                    <a:latin typeface="Times New Roman" panose="02020603050405020304" pitchFamily="18" charset="0"/>
                    <a:cs typeface="Times New Roman" panose="02020603050405020304" pitchFamily="18" charset="0"/>
                  </a:rPr>
                  <a:t>the number of equations is </a:t>
                </a:r>
                <a:r>
                  <a:rPr lang="en-US" sz="2000" u="sng" dirty="0" smtClean="0">
                    <a:latin typeface="Times New Roman" panose="02020603050405020304" pitchFamily="18" charset="0"/>
                    <a:cs typeface="Times New Roman" panose="02020603050405020304" pitchFamily="18" charset="0"/>
                  </a:rPr>
                  <a:t>not equal </a:t>
                </a:r>
                <a:r>
                  <a:rPr lang="en-US" sz="2000" u="sng" dirty="0">
                    <a:latin typeface="Times New Roman" panose="02020603050405020304" pitchFamily="18" charset="0"/>
                    <a:cs typeface="Times New Roman" panose="02020603050405020304" pitchFamily="18" charset="0"/>
                  </a:rPr>
                  <a:t>to the number of unknowns </a:t>
                </a:r>
                <a:r>
                  <a:rPr lang="en-US" sz="2000" dirty="0">
                    <a:latin typeface="Times New Roman" panose="02020603050405020304" pitchFamily="18" charset="0"/>
                    <a:cs typeface="Times New Roman" panose="02020603050405020304" pitchFamily="18" charset="0"/>
                  </a:rPr>
                  <a:t>( i.e. if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the coefficient matrix is not </a:t>
                </a:r>
                <a:r>
                  <a:rPr lang="en-US" sz="2000" dirty="0">
                    <a:latin typeface="Times New Roman" panose="02020603050405020304" pitchFamily="18" charset="0"/>
                    <a:cs typeface="Times New Roman" panose="02020603050405020304" pitchFamily="18" charset="0"/>
                  </a:rPr>
                  <a:t>a square matrix i.e</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m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i="1" dirty="0" smtClean="0">
                    <a:latin typeface="Times New Roman" panose="02020603050405020304" pitchFamily="18" charset="0"/>
                    <a:cs typeface="Times New Roman" panose="02020603050405020304" pitchFamily="18" charset="0"/>
                  </a:rPr>
                  <a:t>n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then we can comment about the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number of solution(s) by looking into the rank of coefficient matrix, rank of augmented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matrix and number of unknowns in the system. In this case we can find the solution(s) (if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exist) by either Gauss Elimination or by Gauss-Jordan Elimination.</a:t>
                </a:r>
              </a:p>
              <a:p>
                <a:endParaRPr lang="en-US" dirty="0" smtClean="0">
                  <a:solidFill>
                    <a:srgbClr val="00B05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11369" y="412124"/>
                <a:ext cx="10006885" cy="5293757"/>
              </a:xfrm>
              <a:prstGeom prst="rect">
                <a:avLst/>
              </a:prstGeom>
              <a:blipFill rotWithShape="0">
                <a:blip r:embed="rId2"/>
                <a:stretch>
                  <a:fillRect l="-609" t="-691" r="-609"/>
                </a:stretch>
              </a:blipFill>
            </p:spPr>
            <p:txBody>
              <a:bodyPr/>
              <a:lstStyle/>
              <a:p>
                <a:r>
                  <a:rPr lang="en-AU">
                    <a:noFill/>
                  </a:rPr>
                  <a:t> </a:t>
                </a:r>
              </a:p>
            </p:txBody>
          </p:sp>
        </mc:Fallback>
      </mc:AlternateContent>
    </p:spTree>
    <p:extLst>
      <p:ext uri="{BB962C8B-B14F-4D97-AF65-F5344CB8AC3E}">
        <p14:creationId xmlns:p14="http://schemas.microsoft.com/office/powerpoint/2010/main" val="26461164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85</a:t>
            </a:fld>
            <a:endParaRPr lang="en-AU"/>
          </a:p>
        </p:txBody>
      </p:sp>
      <p:pic>
        <p:nvPicPr>
          <p:cNvPr id="4" name="Picture 3"/>
          <p:cNvPicPr>
            <a:picLocks noChangeAspect="1"/>
          </p:cNvPicPr>
          <p:nvPr/>
        </p:nvPicPr>
        <p:blipFill>
          <a:blip r:embed="rId2"/>
          <a:stretch>
            <a:fillRect/>
          </a:stretch>
        </p:blipFill>
        <p:spPr>
          <a:xfrm>
            <a:off x="515815" y="316523"/>
            <a:ext cx="8991599" cy="5940878"/>
          </a:xfrm>
          <a:prstGeom prst="rect">
            <a:avLst/>
          </a:prstGeom>
        </p:spPr>
      </p:pic>
      <p:cxnSp>
        <p:nvCxnSpPr>
          <p:cNvPr id="5" name="Straight Connector 4"/>
          <p:cNvCxnSpPr/>
          <p:nvPr/>
        </p:nvCxnSpPr>
        <p:spPr>
          <a:xfrm flipV="1">
            <a:off x="2197100" y="787400"/>
            <a:ext cx="71882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0545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86</a:t>
            </a:fld>
            <a:endParaRPr lang="en-AU"/>
          </a:p>
        </p:txBody>
      </p:sp>
      <p:pic>
        <p:nvPicPr>
          <p:cNvPr id="4" name="Picture 3"/>
          <p:cNvPicPr>
            <a:picLocks noChangeAspect="1"/>
          </p:cNvPicPr>
          <p:nvPr/>
        </p:nvPicPr>
        <p:blipFill>
          <a:blip r:embed="rId2"/>
          <a:stretch>
            <a:fillRect/>
          </a:stretch>
        </p:blipFill>
        <p:spPr>
          <a:xfrm>
            <a:off x="147630" y="363415"/>
            <a:ext cx="10813131" cy="3739662"/>
          </a:xfrm>
          <a:prstGeom prst="rect">
            <a:avLst/>
          </a:prstGeom>
        </p:spPr>
      </p:pic>
      <p:pic>
        <p:nvPicPr>
          <p:cNvPr id="5" name="Picture 4"/>
          <p:cNvPicPr>
            <a:picLocks noChangeAspect="1"/>
          </p:cNvPicPr>
          <p:nvPr/>
        </p:nvPicPr>
        <p:blipFill>
          <a:blip r:embed="rId3"/>
          <a:stretch>
            <a:fillRect/>
          </a:stretch>
        </p:blipFill>
        <p:spPr>
          <a:xfrm>
            <a:off x="244334" y="4290743"/>
            <a:ext cx="11338066" cy="1108328"/>
          </a:xfrm>
          <a:prstGeom prst="rect">
            <a:avLst/>
          </a:prstGeom>
        </p:spPr>
      </p:pic>
      <p:sp>
        <p:nvSpPr>
          <p:cNvPr id="8" name="TextBox 7"/>
          <p:cNvSpPr txBox="1"/>
          <p:nvPr/>
        </p:nvSpPr>
        <p:spPr>
          <a:xfrm>
            <a:off x="244334" y="5399071"/>
            <a:ext cx="10363200" cy="923330"/>
          </a:xfrm>
          <a:prstGeom prst="rect">
            <a:avLst/>
          </a:prstGeom>
          <a:noFill/>
        </p:spPr>
        <p:txBody>
          <a:bodyPr wrap="square" rtlCol="0">
            <a:spAutoFit/>
          </a:bodyPr>
          <a:lstStyle/>
          <a:p>
            <a:r>
              <a:rPr lang="en-US" dirty="0" smtClean="0"/>
              <a:t>(Because for homogeneous linear system Rank of the coefficient matrix is always equal to Rank of the augmented Matrix and if number of equations is less than unknowns this mean that common rank &lt; n, so by third part of fundamental theorem, system will have infinite solutions.</a:t>
            </a:r>
            <a:endParaRPr lang="en-AU" dirty="0"/>
          </a:p>
        </p:txBody>
      </p:sp>
    </p:spTree>
    <p:extLst>
      <p:ext uri="{BB962C8B-B14F-4D97-AF65-F5344CB8AC3E}">
        <p14:creationId xmlns:p14="http://schemas.microsoft.com/office/powerpoint/2010/main" val="20693890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87</a:t>
            </a:fld>
            <a:endParaRPr lang="en-AU"/>
          </a:p>
        </p:txBody>
      </p:sp>
      <p:pic>
        <p:nvPicPr>
          <p:cNvPr id="4" name="Picture 3"/>
          <p:cNvPicPr>
            <a:picLocks noChangeAspect="1"/>
          </p:cNvPicPr>
          <p:nvPr/>
        </p:nvPicPr>
        <p:blipFill>
          <a:blip r:embed="rId2"/>
          <a:stretch>
            <a:fillRect/>
          </a:stretch>
        </p:blipFill>
        <p:spPr>
          <a:xfrm>
            <a:off x="955585" y="973226"/>
            <a:ext cx="4188037" cy="711760"/>
          </a:xfrm>
          <a:prstGeom prst="rect">
            <a:avLst/>
          </a:prstGeom>
        </p:spPr>
      </p:pic>
      <p:pic>
        <p:nvPicPr>
          <p:cNvPr id="6" name="Picture 5"/>
          <p:cNvPicPr>
            <a:picLocks noChangeAspect="1"/>
          </p:cNvPicPr>
          <p:nvPr/>
        </p:nvPicPr>
        <p:blipFill>
          <a:blip r:embed="rId3"/>
          <a:stretch>
            <a:fillRect/>
          </a:stretch>
        </p:blipFill>
        <p:spPr>
          <a:xfrm>
            <a:off x="955585" y="1929506"/>
            <a:ext cx="11171268" cy="2781836"/>
          </a:xfrm>
          <a:prstGeom prst="rect">
            <a:avLst/>
          </a:prstGeom>
        </p:spPr>
      </p:pic>
      <p:sp>
        <p:nvSpPr>
          <p:cNvPr id="5" name="TextBox 4"/>
          <p:cNvSpPr txBox="1"/>
          <p:nvPr/>
        </p:nvSpPr>
        <p:spPr>
          <a:xfrm>
            <a:off x="2610661" y="218134"/>
            <a:ext cx="6558739" cy="584775"/>
          </a:xfrm>
          <a:prstGeom prst="rect">
            <a:avLst/>
          </a:prstGeom>
          <a:noFill/>
        </p:spPr>
        <p:txBody>
          <a:bodyPr wrap="square" rtlCol="0">
            <a:spAutoFit/>
          </a:bodyPr>
          <a:lstStyle/>
          <a:p>
            <a:r>
              <a:rPr lang="en-US" sz="3200" dirty="0" smtClean="0">
                <a:solidFill>
                  <a:srgbClr val="00B050"/>
                </a:solidFill>
              </a:rPr>
              <a:t>Methods for solving a linear System</a:t>
            </a:r>
            <a:endParaRPr lang="en-AU" sz="3200" dirty="0">
              <a:solidFill>
                <a:srgbClr val="00B050"/>
              </a:solidFill>
            </a:endParaRPr>
          </a:p>
        </p:txBody>
      </p:sp>
      <p:sp>
        <p:nvSpPr>
          <p:cNvPr id="7" name="TextBox 6"/>
          <p:cNvSpPr txBox="1"/>
          <p:nvPr/>
        </p:nvSpPr>
        <p:spPr>
          <a:xfrm>
            <a:off x="5143622" y="1206500"/>
            <a:ext cx="2323978" cy="369332"/>
          </a:xfrm>
          <a:prstGeom prst="rect">
            <a:avLst/>
          </a:prstGeom>
          <a:noFill/>
        </p:spPr>
        <p:txBody>
          <a:bodyPr wrap="square" rtlCol="0">
            <a:spAutoFit/>
          </a:bodyPr>
          <a:lstStyle/>
          <a:p>
            <a:r>
              <a:rPr lang="en-US" dirty="0" smtClean="0"/>
              <a:t>(or Gauss Elimination)</a:t>
            </a:r>
            <a:endParaRPr lang="en-AU" dirty="0"/>
          </a:p>
        </p:txBody>
      </p:sp>
      <p:cxnSp>
        <p:nvCxnSpPr>
          <p:cNvPr id="8" name="Straight Connector 7"/>
          <p:cNvCxnSpPr/>
          <p:nvPr/>
        </p:nvCxnSpPr>
        <p:spPr>
          <a:xfrm flipV="1">
            <a:off x="955585" y="1595452"/>
            <a:ext cx="6512015" cy="660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38200" y="973226"/>
            <a:ext cx="98171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62122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88</a:t>
            </a:fld>
            <a:endParaRPr lang="en-AU"/>
          </a:p>
        </p:txBody>
      </p:sp>
      <p:pic>
        <p:nvPicPr>
          <p:cNvPr id="4" name="Picture 3"/>
          <p:cNvPicPr>
            <a:picLocks noChangeAspect="1"/>
          </p:cNvPicPr>
          <p:nvPr/>
        </p:nvPicPr>
        <p:blipFill>
          <a:blip r:embed="rId2"/>
          <a:stretch>
            <a:fillRect/>
          </a:stretch>
        </p:blipFill>
        <p:spPr>
          <a:xfrm>
            <a:off x="2260601" y="475135"/>
            <a:ext cx="5612948" cy="2232843"/>
          </a:xfrm>
          <a:prstGeom prst="rect">
            <a:avLst/>
          </a:prstGeom>
        </p:spPr>
      </p:pic>
      <p:sp>
        <p:nvSpPr>
          <p:cNvPr id="6" name="TextBox 5"/>
          <p:cNvSpPr txBox="1"/>
          <p:nvPr/>
        </p:nvSpPr>
        <p:spPr>
          <a:xfrm>
            <a:off x="546100" y="279400"/>
            <a:ext cx="1866900" cy="523220"/>
          </a:xfrm>
          <a:prstGeom prst="rect">
            <a:avLst/>
          </a:prstGeom>
          <a:noFill/>
        </p:spPr>
        <p:txBody>
          <a:bodyPr wrap="square" rtlCol="0">
            <a:spAutoFit/>
          </a:bodyPr>
          <a:lstStyle/>
          <a:p>
            <a:r>
              <a:rPr lang="en-US" sz="2800" b="1" u="sng" dirty="0" smtClean="0">
                <a:solidFill>
                  <a:srgbClr val="00B050"/>
                </a:solidFill>
              </a:rPr>
              <a:t>Problem</a:t>
            </a:r>
            <a:endParaRPr lang="en-AU" sz="2800" b="1" u="sng" dirty="0">
              <a:solidFill>
                <a:srgbClr val="00B050"/>
              </a:solidFill>
            </a:endParaRPr>
          </a:p>
        </p:txBody>
      </p:sp>
      <p:pic>
        <p:nvPicPr>
          <p:cNvPr id="7" name="Picture 6"/>
          <p:cNvPicPr>
            <a:picLocks noChangeAspect="1"/>
          </p:cNvPicPr>
          <p:nvPr/>
        </p:nvPicPr>
        <p:blipFill>
          <a:blip r:embed="rId3"/>
          <a:stretch>
            <a:fillRect/>
          </a:stretch>
        </p:blipFill>
        <p:spPr>
          <a:xfrm>
            <a:off x="546100" y="3354128"/>
            <a:ext cx="7681913" cy="2400598"/>
          </a:xfrm>
          <a:prstGeom prst="rect">
            <a:avLst/>
          </a:prstGeom>
        </p:spPr>
      </p:pic>
      <p:cxnSp>
        <p:nvCxnSpPr>
          <p:cNvPr id="8" name="Straight Connector 7"/>
          <p:cNvCxnSpPr/>
          <p:nvPr/>
        </p:nvCxnSpPr>
        <p:spPr>
          <a:xfrm flipH="1">
            <a:off x="6540500" y="3946079"/>
            <a:ext cx="19222" cy="164192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14960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89</a:t>
            </a:fld>
            <a:endParaRPr lang="en-AU"/>
          </a:p>
        </p:txBody>
      </p:sp>
      <p:pic>
        <p:nvPicPr>
          <p:cNvPr id="4" name="Picture 3"/>
          <p:cNvPicPr>
            <a:picLocks noChangeAspect="1"/>
          </p:cNvPicPr>
          <p:nvPr/>
        </p:nvPicPr>
        <p:blipFill>
          <a:blip r:embed="rId2"/>
          <a:stretch>
            <a:fillRect/>
          </a:stretch>
        </p:blipFill>
        <p:spPr>
          <a:xfrm>
            <a:off x="838200" y="197864"/>
            <a:ext cx="4268787" cy="2113536"/>
          </a:xfrm>
          <a:prstGeom prst="rect">
            <a:avLst/>
          </a:prstGeom>
        </p:spPr>
      </p:pic>
      <p:pic>
        <p:nvPicPr>
          <p:cNvPr id="5" name="Picture 4"/>
          <p:cNvPicPr>
            <a:picLocks noChangeAspect="1"/>
          </p:cNvPicPr>
          <p:nvPr/>
        </p:nvPicPr>
        <p:blipFill>
          <a:blip r:embed="rId3"/>
          <a:stretch>
            <a:fillRect/>
          </a:stretch>
        </p:blipFill>
        <p:spPr>
          <a:xfrm>
            <a:off x="5573712" y="904352"/>
            <a:ext cx="1385888" cy="700559"/>
          </a:xfrm>
          <a:prstGeom prst="rect">
            <a:avLst/>
          </a:prstGeom>
        </p:spPr>
      </p:pic>
      <p:pic>
        <p:nvPicPr>
          <p:cNvPr id="6" name="Picture 5"/>
          <p:cNvPicPr>
            <a:picLocks noChangeAspect="1"/>
          </p:cNvPicPr>
          <p:nvPr/>
        </p:nvPicPr>
        <p:blipFill>
          <a:blip r:embed="rId4"/>
          <a:stretch>
            <a:fillRect/>
          </a:stretch>
        </p:blipFill>
        <p:spPr>
          <a:xfrm>
            <a:off x="838200" y="2908299"/>
            <a:ext cx="4308475" cy="2112543"/>
          </a:xfrm>
          <a:prstGeom prst="rect">
            <a:avLst/>
          </a:prstGeom>
        </p:spPr>
      </p:pic>
      <p:pic>
        <p:nvPicPr>
          <p:cNvPr id="7" name="Picture 6"/>
          <p:cNvPicPr>
            <a:picLocks noChangeAspect="1"/>
          </p:cNvPicPr>
          <p:nvPr/>
        </p:nvPicPr>
        <p:blipFill>
          <a:blip r:embed="rId5"/>
          <a:stretch>
            <a:fillRect/>
          </a:stretch>
        </p:blipFill>
        <p:spPr>
          <a:xfrm>
            <a:off x="5444331" y="3433653"/>
            <a:ext cx="2025650" cy="1061833"/>
          </a:xfrm>
          <a:prstGeom prst="rect">
            <a:avLst/>
          </a:prstGeom>
        </p:spPr>
      </p:pic>
      <p:cxnSp>
        <p:nvCxnSpPr>
          <p:cNvPr id="8" name="Straight Connector 7"/>
          <p:cNvCxnSpPr/>
          <p:nvPr/>
        </p:nvCxnSpPr>
        <p:spPr>
          <a:xfrm flipH="1">
            <a:off x="4152900" y="433670"/>
            <a:ext cx="19222" cy="1776241"/>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4172122" y="3048000"/>
            <a:ext cx="0" cy="1871353"/>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198874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a:t>
            </a:fld>
            <a:endParaRPr lang="en-AU"/>
          </a:p>
        </p:txBody>
      </p:sp>
      <p:pic>
        <p:nvPicPr>
          <p:cNvPr id="4" name="Picture 3"/>
          <p:cNvPicPr>
            <a:picLocks noChangeAspect="1"/>
          </p:cNvPicPr>
          <p:nvPr/>
        </p:nvPicPr>
        <p:blipFill>
          <a:blip r:embed="rId2"/>
          <a:stretch>
            <a:fillRect/>
          </a:stretch>
        </p:blipFill>
        <p:spPr>
          <a:xfrm>
            <a:off x="115909" y="978593"/>
            <a:ext cx="11103660" cy="1584303"/>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Scalar Multiples of a Matrix</a:t>
            </a:r>
            <a:endParaRPr lang="en-AU" sz="2800" b="1" u="sng" dirty="0">
              <a:solidFill>
                <a:srgbClr val="00B050"/>
              </a:solidFill>
            </a:endParaRPr>
          </a:p>
        </p:txBody>
      </p:sp>
      <p:pic>
        <p:nvPicPr>
          <p:cNvPr id="6" name="Picture 5"/>
          <p:cNvPicPr>
            <a:picLocks noChangeAspect="1"/>
          </p:cNvPicPr>
          <p:nvPr/>
        </p:nvPicPr>
        <p:blipFill>
          <a:blip r:embed="rId3"/>
          <a:stretch>
            <a:fillRect/>
          </a:stretch>
        </p:blipFill>
        <p:spPr>
          <a:xfrm>
            <a:off x="206060" y="2777877"/>
            <a:ext cx="10084159" cy="3397193"/>
          </a:xfrm>
          <a:prstGeom prst="rect">
            <a:avLst/>
          </a:prstGeom>
        </p:spPr>
      </p:pic>
    </p:spTree>
    <p:extLst>
      <p:ext uri="{BB962C8B-B14F-4D97-AF65-F5344CB8AC3E}">
        <p14:creationId xmlns:p14="http://schemas.microsoft.com/office/powerpoint/2010/main" val="42335869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90</a:t>
            </a:fld>
            <a:endParaRPr lang="en-AU"/>
          </a:p>
        </p:txBody>
      </p:sp>
      <p:pic>
        <p:nvPicPr>
          <p:cNvPr id="4" name="Picture 3"/>
          <p:cNvPicPr>
            <a:picLocks noChangeAspect="1"/>
          </p:cNvPicPr>
          <p:nvPr/>
        </p:nvPicPr>
        <p:blipFill>
          <a:blip r:embed="rId2"/>
          <a:stretch>
            <a:fillRect/>
          </a:stretch>
        </p:blipFill>
        <p:spPr>
          <a:xfrm>
            <a:off x="622300" y="303193"/>
            <a:ext cx="5226050" cy="2424132"/>
          </a:xfrm>
          <a:prstGeom prst="rect">
            <a:avLst/>
          </a:prstGeom>
        </p:spPr>
      </p:pic>
      <p:pic>
        <p:nvPicPr>
          <p:cNvPr id="5" name="Picture 4"/>
          <p:cNvPicPr>
            <a:picLocks noChangeAspect="1"/>
          </p:cNvPicPr>
          <p:nvPr/>
        </p:nvPicPr>
        <p:blipFill>
          <a:blip r:embed="rId3"/>
          <a:stretch>
            <a:fillRect/>
          </a:stretch>
        </p:blipFill>
        <p:spPr>
          <a:xfrm>
            <a:off x="6057901" y="1143000"/>
            <a:ext cx="1751310" cy="728545"/>
          </a:xfrm>
          <a:prstGeom prst="rect">
            <a:avLst/>
          </a:prstGeom>
        </p:spPr>
      </p:pic>
      <p:pic>
        <p:nvPicPr>
          <p:cNvPr id="6" name="Picture 5"/>
          <p:cNvPicPr>
            <a:picLocks noChangeAspect="1"/>
          </p:cNvPicPr>
          <p:nvPr/>
        </p:nvPicPr>
        <p:blipFill>
          <a:blip r:embed="rId4"/>
          <a:stretch>
            <a:fillRect/>
          </a:stretch>
        </p:blipFill>
        <p:spPr>
          <a:xfrm>
            <a:off x="622300" y="3181349"/>
            <a:ext cx="5021263" cy="2597751"/>
          </a:xfrm>
          <a:prstGeom prst="rect">
            <a:avLst/>
          </a:prstGeom>
        </p:spPr>
      </p:pic>
      <p:pic>
        <p:nvPicPr>
          <p:cNvPr id="7" name="Picture 6"/>
          <p:cNvPicPr>
            <a:picLocks noChangeAspect="1"/>
          </p:cNvPicPr>
          <p:nvPr/>
        </p:nvPicPr>
        <p:blipFill>
          <a:blip r:embed="rId5"/>
          <a:stretch>
            <a:fillRect/>
          </a:stretch>
        </p:blipFill>
        <p:spPr>
          <a:xfrm>
            <a:off x="6197600" y="4080174"/>
            <a:ext cx="1611611" cy="805806"/>
          </a:xfrm>
          <a:prstGeom prst="rect">
            <a:avLst/>
          </a:prstGeom>
        </p:spPr>
      </p:pic>
      <p:cxnSp>
        <p:nvCxnSpPr>
          <p:cNvPr id="8" name="Straight Connector 7"/>
          <p:cNvCxnSpPr/>
          <p:nvPr/>
        </p:nvCxnSpPr>
        <p:spPr>
          <a:xfrm flipH="1">
            <a:off x="4445000" y="482600"/>
            <a:ext cx="6522" cy="20193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445000" y="3408010"/>
            <a:ext cx="6522" cy="213901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716483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91</a:t>
            </a:fld>
            <a:endParaRPr lang="en-AU"/>
          </a:p>
        </p:txBody>
      </p:sp>
      <p:pic>
        <p:nvPicPr>
          <p:cNvPr id="4" name="Picture 3"/>
          <p:cNvPicPr>
            <a:picLocks noChangeAspect="1"/>
          </p:cNvPicPr>
          <p:nvPr/>
        </p:nvPicPr>
        <p:blipFill>
          <a:blip r:embed="rId2"/>
          <a:stretch>
            <a:fillRect/>
          </a:stretch>
        </p:blipFill>
        <p:spPr>
          <a:xfrm>
            <a:off x="635000" y="189314"/>
            <a:ext cx="4660900" cy="2392595"/>
          </a:xfrm>
          <a:prstGeom prst="rect">
            <a:avLst/>
          </a:prstGeom>
        </p:spPr>
      </p:pic>
      <p:pic>
        <p:nvPicPr>
          <p:cNvPr id="5" name="Picture 4"/>
          <p:cNvPicPr>
            <a:picLocks noChangeAspect="1"/>
          </p:cNvPicPr>
          <p:nvPr/>
        </p:nvPicPr>
        <p:blipFill>
          <a:blip r:embed="rId3"/>
          <a:stretch>
            <a:fillRect/>
          </a:stretch>
        </p:blipFill>
        <p:spPr>
          <a:xfrm>
            <a:off x="6218237" y="642936"/>
            <a:ext cx="842963" cy="1255843"/>
          </a:xfrm>
          <a:prstGeom prst="rect">
            <a:avLst/>
          </a:prstGeom>
        </p:spPr>
      </p:pic>
      <p:pic>
        <p:nvPicPr>
          <p:cNvPr id="6" name="Picture 5"/>
          <p:cNvPicPr>
            <a:picLocks noChangeAspect="1"/>
          </p:cNvPicPr>
          <p:nvPr/>
        </p:nvPicPr>
        <p:blipFill>
          <a:blip r:embed="rId4"/>
          <a:stretch>
            <a:fillRect/>
          </a:stretch>
        </p:blipFill>
        <p:spPr>
          <a:xfrm>
            <a:off x="635000" y="3176587"/>
            <a:ext cx="5289550" cy="2494123"/>
          </a:xfrm>
          <a:prstGeom prst="rect">
            <a:avLst/>
          </a:prstGeom>
        </p:spPr>
      </p:pic>
      <p:pic>
        <p:nvPicPr>
          <p:cNvPr id="7" name="Picture 6"/>
          <p:cNvPicPr>
            <a:picLocks noChangeAspect="1"/>
          </p:cNvPicPr>
          <p:nvPr/>
        </p:nvPicPr>
        <p:blipFill>
          <a:blip r:embed="rId5"/>
          <a:stretch>
            <a:fillRect/>
          </a:stretch>
        </p:blipFill>
        <p:spPr>
          <a:xfrm>
            <a:off x="6218237" y="3611410"/>
            <a:ext cx="1248570" cy="1090301"/>
          </a:xfrm>
          <a:prstGeom prst="rect">
            <a:avLst/>
          </a:prstGeom>
        </p:spPr>
      </p:pic>
      <p:cxnSp>
        <p:nvCxnSpPr>
          <p:cNvPr id="8" name="Straight Connector 7"/>
          <p:cNvCxnSpPr/>
          <p:nvPr/>
        </p:nvCxnSpPr>
        <p:spPr>
          <a:xfrm>
            <a:off x="4299122" y="520700"/>
            <a:ext cx="0" cy="1871353"/>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H="1">
            <a:off x="4724400" y="3390900"/>
            <a:ext cx="44622" cy="21336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828438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92</a:t>
            </a:fld>
            <a:endParaRPr lang="en-AU"/>
          </a:p>
        </p:txBody>
      </p:sp>
      <p:pic>
        <p:nvPicPr>
          <p:cNvPr id="4" name="Picture 3"/>
          <p:cNvPicPr>
            <a:picLocks noChangeAspect="1"/>
          </p:cNvPicPr>
          <p:nvPr/>
        </p:nvPicPr>
        <p:blipFill>
          <a:blip r:embed="rId2"/>
          <a:stretch>
            <a:fillRect/>
          </a:stretch>
        </p:blipFill>
        <p:spPr>
          <a:xfrm>
            <a:off x="35795" y="253999"/>
            <a:ext cx="12156205" cy="2971801"/>
          </a:xfrm>
          <a:prstGeom prst="rect">
            <a:avLst/>
          </a:prstGeom>
        </p:spPr>
      </p:pic>
      <p:pic>
        <p:nvPicPr>
          <p:cNvPr id="5" name="Picture 4"/>
          <p:cNvPicPr>
            <a:picLocks noChangeAspect="1"/>
          </p:cNvPicPr>
          <p:nvPr/>
        </p:nvPicPr>
        <p:blipFill>
          <a:blip r:embed="rId3"/>
          <a:stretch>
            <a:fillRect/>
          </a:stretch>
        </p:blipFill>
        <p:spPr>
          <a:xfrm>
            <a:off x="431800" y="3663508"/>
            <a:ext cx="9737485" cy="1467292"/>
          </a:xfrm>
          <a:prstGeom prst="rect">
            <a:avLst/>
          </a:prstGeom>
        </p:spPr>
      </p:pic>
      <p:cxnSp>
        <p:nvCxnSpPr>
          <p:cNvPr id="7" name="Straight Connector 6"/>
          <p:cNvCxnSpPr/>
          <p:nvPr/>
        </p:nvCxnSpPr>
        <p:spPr>
          <a:xfrm>
            <a:off x="0" y="5130800"/>
            <a:ext cx="12192000" cy="6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4701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93</a:t>
            </a:fld>
            <a:endParaRPr lang="en-AU"/>
          </a:p>
        </p:txBody>
      </p:sp>
      <p:pic>
        <p:nvPicPr>
          <p:cNvPr id="4" name="Picture 3"/>
          <p:cNvPicPr>
            <a:picLocks noChangeAspect="1"/>
          </p:cNvPicPr>
          <p:nvPr/>
        </p:nvPicPr>
        <p:blipFill>
          <a:blip r:embed="rId2"/>
          <a:stretch>
            <a:fillRect/>
          </a:stretch>
        </p:blipFill>
        <p:spPr>
          <a:xfrm>
            <a:off x="711244" y="299530"/>
            <a:ext cx="4911137" cy="669701"/>
          </a:xfrm>
          <a:prstGeom prst="rect">
            <a:avLst/>
          </a:prstGeom>
        </p:spPr>
      </p:pic>
      <p:pic>
        <p:nvPicPr>
          <p:cNvPr id="5" name="Picture 4"/>
          <p:cNvPicPr>
            <a:picLocks noChangeAspect="1"/>
          </p:cNvPicPr>
          <p:nvPr/>
        </p:nvPicPr>
        <p:blipFill>
          <a:blip r:embed="rId3"/>
          <a:stretch>
            <a:fillRect/>
          </a:stretch>
        </p:blipFill>
        <p:spPr>
          <a:xfrm>
            <a:off x="545661" y="1327901"/>
            <a:ext cx="10929416" cy="2119992"/>
          </a:xfrm>
          <a:prstGeom prst="rect">
            <a:avLst/>
          </a:prstGeom>
        </p:spPr>
      </p:pic>
      <p:pic>
        <p:nvPicPr>
          <p:cNvPr id="6" name="Picture 5"/>
          <p:cNvPicPr>
            <a:picLocks noChangeAspect="1"/>
          </p:cNvPicPr>
          <p:nvPr/>
        </p:nvPicPr>
        <p:blipFill>
          <a:blip r:embed="rId4"/>
          <a:stretch>
            <a:fillRect/>
          </a:stretch>
        </p:blipFill>
        <p:spPr>
          <a:xfrm>
            <a:off x="545661" y="3987040"/>
            <a:ext cx="6881784" cy="1933598"/>
          </a:xfrm>
          <a:prstGeom prst="rect">
            <a:avLst/>
          </a:prstGeom>
        </p:spPr>
      </p:pic>
    </p:spTree>
    <p:extLst>
      <p:ext uri="{BB962C8B-B14F-4D97-AF65-F5344CB8AC3E}">
        <p14:creationId xmlns:p14="http://schemas.microsoft.com/office/powerpoint/2010/main" val="91510465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94</a:t>
            </a:fld>
            <a:endParaRPr lang="en-AU"/>
          </a:p>
        </p:txBody>
      </p:sp>
      <p:pic>
        <p:nvPicPr>
          <p:cNvPr id="4" name="Picture 3"/>
          <p:cNvPicPr>
            <a:picLocks noChangeAspect="1"/>
          </p:cNvPicPr>
          <p:nvPr/>
        </p:nvPicPr>
        <p:blipFill>
          <a:blip r:embed="rId2"/>
          <a:stretch>
            <a:fillRect/>
          </a:stretch>
        </p:blipFill>
        <p:spPr>
          <a:xfrm>
            <a:off x="549286" y="197947"/>
            <a:ext cx="3738552" cy="1741978"/>
          </a:xfrm>
          <a:prstGeom prst="rect">
            <a:avLst/>
          </a:prstGeom>
        </p:spPr>
      </p:pic>
      <p:pic>
        <p:nvPicPr>
          <p:cNvPr id="5" name="Picture 4"/>
          <p:cNvPicPr>
            <a:picLocks noChangeAspect="1"/>
          </p:cNvPicPr>
          <p:nvPr/>
        </p:nvPicPr>
        <p:blipFill>
          <a:blip r:embed="rId3"/>
          <a:stretch>
            <a:fillRect/>
          </a:stretch>
        </p:blipFill>
        <p:spPr>
          <a:xfrm>
            <a:off x="549286" y="2057400"/>
            <a:ext cx="5340668" cy="2260600"/>
          </a:xfrm>
          <a:prstGeom prst="rect">
            <a:avLst/>
          </a:prstGeom>
        </p:spPr>
      </p:pic>
      <p:pic>
        <p:nvPicPr>
          <p:cNvPr id="6" name="Picture 5"/>
          <p:cNvPicPr>
            <a:picLocks noChangeAspect="1"/>
          </p:cNvPicPr>
          <p:nvPr/>
        </p:nvPicPr>
        <p:blipFill>
          <a:blip r:embed="rId4"/>
          <a:stretch>
            <a:fillRect/>
          </a:stretch>
        </p:blipFill>
        <p:spPr>
          <a:xfrm>
            <a:off x="549286" y="4490492"/>
            <a:ext cx="4452938" cy="1796800"/>
          </a:xfrm>
          <a:prstGeom prst="rect">
            <a:avLst/>
          </a:prstGeom>
        </p:spPr>
      </p:pic>
      <p:cxnSp>
        <p:nvCxnSpPr>
          <p:cNvPr id="7" name="Straight Connector 6"/>
          <p:cNvCxnSpPr/>
          <p:nvPr/>
        </p:nvCxnSpPr>
        <p:spPr>
          <a:xfrm flipH="1">
            <a:off x="3118020" y="626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H="1">
            <a:off x="2902120" y="3004592"/>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2316962" y="5171554"/>
            <a:ext cx="1" cy="111573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33959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95</a:t>
            </a:fld>
            <a:endParaRPr lang="en-AU"/>
          </a:p>
        </p:txBody>
      </p:sp>
      <p:pic>
        <p:nvPicPr>
          <p:cNvPr id="4" name="Picture 3"/>
          <p:cNvPicPr>
            <a:picLocks noChangeAspect="1"/>
          </p:cNvPicPr>
          <p:nvPr/>
        </p:nvPicPr>
        <p:blipFill>
          <a:blip r:embed="rId2"/>
          <a:stretch>
            <a:fillRect/>
          </a:stretch>
        </p:blipFill>
        <p:spPr>
          <a:xfrm>
            <a:off x="406401" y="227590"/>
            <a:ext cx="4970462" cy="2188585"/>
          </a:xfrm>
          <a:prstGeom prst="rect">
            <a:avLst/>
          </a:prstGeom>
        </p:spPr>
      </p:pic>
      <p:pic>
        <p:nvPicPr>
          <p:cNvPr id="5" name="Picture 4"/>
          <p:cNvPicPr>
            <a:picLocks noChangeAspect="1"/>
          </p:cNvPicPr>
          <p:nvPr/>
        </p:nvPicPr>
        <p:blipFill>
          <a:blip r:embed="rId3"/>
          <a:stretch>
            <a:fillRect/>
          </a:stretch>
        </p:blipFill>
        <p:spPr>
          <a:xfrm>
            <a:off x="476250" y="3048000"/>
            <a:ext cx="4830763" cy="2254356"/>
          </a:xfrm>
          <a:prstGeom prst="rect">
            <a:avLst/>
          </a:prstGeom>
        </p:spPr>
      </p:pic>
      <p:cxnSp>
        <p:nvCxnSpPr>
          <p:cNvPr id="6" name="Straight Connector 5"/>
          <p:cNvCxnSpPr/>
          <p:nvPr/>
        </p:nvCxnSpPr>
        <p:spPr>
          <a:xfrm flipH="1">
            <a:off x="2495720" y="110276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2610020" y="3999517"/>
            <a:ext cx="1" cy="131340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32292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96</a:t>
            </a:fld>
            <a:endParaRPr lang="en-AU"/>
          </a:p>
        </p:txBody>
      </p:sp>
      <p:pic>
        <p:nvPicPr>
          <p:cNvPr id="4" name="Picture 3"/>
          <p:cNvPicPr>
            <a:picLocks noChangeAspect="1"/>
          </p:cNvPicPr>
          <p:nvPr/>
        </p:nvPicPr>
        <p:blipFill>
          <a:blip r:embed="rId2"/>
          <a:stretch>
            <a:fillRect/>
          </a:stretch>
        </p:blipFill>
        <p:spPr>
          <a:xfrm>
            <a:off x="200522" y="342900"/>
            <a:ext cx="10627815" cy="935037"/>
          </a:xfrm>
          <a:prstGeom prst="rect">
            <a:avLst/>
          </a:prstGeom>
        </p:spPr>
      </p:pic>
      <p:pic>
        <p:nvPicPr>
          <p:cNvPr id="5" name="Picture 4"/>
          <p:cNvPicPr>
            <a:picLocks noChangeAspect="1"/>
          </p:cNvPicPr>
          <p:nvPr/>
        </p:nvPicPr>
        <p:blipFill>
          <a:blip r:embed="rId3"/>
          <a:stretch>
            <a:fillRect/>
          </a:stretch>
        </p:blipFill>
        <p:spPr>
          <a:xfrm>
            <a:off x="200522" y="1277937"/>
            <a:ext cx="7228978" cy="4621550"/>
          </a:xfrm>
          <a:prstGeom prst="rect">
            <a:avLst/>
          </a:prstGeom>
        </p:spPr>
      </p:pic>
      <p:cxnSp>
        <p:nvCxnSpPr>
          <p:cNvPr id="6" name="Straight Connector 5"/>
          <p:cNvCxnSpPr/>
          <p:nvPr/>
        </p:nvCxnSpPr>
        <p:spPr>
          <a:xfrm flipH="1">
            <a:off x="3079920" y="1388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3079919" y="298729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flipH="1">
            <a:off x="3079919" y="4586080"/>
            <a:ext cx="1" cy="131340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9049207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97</a:t>
            </a:fld>
            <a:endParaRPr lang="en-AU"/>
          </a:p>
        </p:txBody>
      </p:sp>
      <p:pic>
        <p:nvPicPr>
          <p:cNvPr id="4" name="Picture 3"/>
          <p:cNvPicPr>
            <a:picLocks noChangeAspect="1"/>
          </p:cNvPicPr>
          <p:nvPr/>
        </p:nvPicPr>
        <p:blipFill>
          <a:blip r:embed="rId2"/>
          <a:stretch>
            <a:fillRect/>
          </a:stretch>
        </p:blipFill>
        <p:spPr>
          <a:xfrm>
            <a:off x="339708" y="228600"/>
            <a:ext cx="10881796" cy="2184400"/>
          </a:xfrm>
          <a:prstGeom prst="rect">
            <a:avLst/>
          </a:prstGeom>
        </p:spPr>
      </p:pic>
      <p:sp>
        <p:nvSpPr>
          <p:cNvPr id="5" name="Rectangle 4"/>
          <p:cNvSpPr/>
          <p:nvPr/>
        </p:nvSpPr>
        <p:spPr>
          <a:xfrm>
            <a:off x="9410700" y="1422400"/>
            <a:ext cx="806450" cy="78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1587" y="2616200"/>
            <a:ext cx="12190413" cy="50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426700" y="1689100"/>
            <a:ext cx="794804" cy="723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0546048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98</a:t>
            </a:fld>
            <a:endParaRPr lang="en-AU"/>
          </a:p>
        </p:txBody>
      </p:sp>
      <p:pic>
        <p:nvPicPr>
          <p:cNvPr id="4" name="Picture 3"/>
          <p:cNvPicPr>
            <a:picLocks noChangeAspect="1"/>
          </p:cNvPicPr>
          <p:nvPr/>
        </p:nvPicPr>
        <p:blipFill>
          <a:blip r:embed="rId2"/>
          <a:stretch>
            <a:fillRect/>
          </a:stretch>
        </p:blipFill>
        <p:spPr>
          <a:xfrm>
            <a:off x="346318" y="648573"/>
            <a:ext cx="9389282" cy="2601531"/>
          </a:xfrm>
          <a:prstGeom prst="rect">
            <a:avLst/>
          </a:prstGeom>
        </p:spPr>
      </p:pic>
      <p:pic>
        <p:nvPicPr>
          <p:cNvPr id="5" name="Picture 4"/>
          <p:cNvPicPr>
            <a:picLocks noChangeAspect="1"/>
          </p:cNvPicPr>
          <p:nvPr/>
        </p:nvPicPr>
        <p:blipFill>
          <a:blip r:embed="rId3"/>
          <a:stretch>
            <a:fillRect/>
          </a:stretch>
        </p:blipFill>
        <p:spPr>
          <a:xfrm>
            <a:off x="599315" y="3366024"/>
            <a:ext cx="6985644" cy="2519631"/>
          </a:xfrm>
          <a:prstGeom prst="rect">
            <a:avLst/>
          </a:prstGeom>
        </p:spPr>
      </p:pic>
      <p:cxnSp>
        <p:nvCxnSpPr>
          <p:cNvPr id="7" name="Straight Connector 6"/>
          <p:cNvCxnSpPr/>
          <p:nvPr/>
        </p:nvCxnSpPr>
        <p:spPr>
          <a:xfrm>
            <a:off x="6097587" y="3812146"/>
            <a:ext cx="0" cy="1957589"/>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346318" y="138531"/>
            <a:ext cx="1435100" cy="523220"/>
          </a:xfrm>
          <a:prstGeom prst="rect">
            <a:avLst/>
          </a:prstGeom>
          <a:noFill/>
        </p:spPr>
        <p:txBody>
          <a:bodyPr wrap="square" rtlCol="0">
            <a:spAutoFit/>
          </a:bodyPr>
          <a:lstStyle/>
          <a:p>
            <a:r>
              <a:rPr lang="en-US" sz="2800" b="1" u="sng" dirty="0" smtClean="0">
                <a:solidFill>
                  <a:srgbClr val="00B050"/>
                </a:solidFill>
              </a:rPr>
              <a:t>Problem</a:t>
            </a:r>
            <a:endParaRPr lang="en-AU" sz="2800" b="1" u="sng" dirty="0">
              <a:solidFill>
                <a:srgbClr val="00B050"/>
              </a:solidFill>
            </a:endParaRPr>
          </a:p>
        </p:txBody>
      </p:sp>
    </p:spTree>
    <p:extLst>
      <p:ext uri="{BB962C8B-B14F-4D97-AF65-F5344CB8AC3E}">
        <p14:creationId xmlns:p14="http://schemas.microsoft.com/office/powerpoint/2010/main" val="4499781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99</a:t>
            </a:fld>
            <a:endParaRPr lang="en-AU"/>
          </a:p>
        </p:txBody>
      </p:sp>
      <p:pic>
        <p:nvPicPr>
          <p:cNvPr id="4" name="Picture 3"/>
          <p:cNvPicPr>
            <a:picLocks noChangeAspect="1"/>
          </p:cNvPicPr>
          <p:nvPr/>
        </p:nvPicPr>
        <p:blipFill>
          <a:blip r:embed="rId2"/>
          <a:stretch>
            <a:fillRect/>
          </a:stretch>
        </p:blipFill>
        <p:spPr>
          <a:xfrm>
            <a:off x="734990" y="744742"/>
            <a:ext cx="6795484" cy="2669654"/>
          </a:xfrm>
          <a:prstGeom prst="rect">
            <a:avLst/>
          </a:prstGeom>
        </p:spPr>
      </p:pic>
      <p:cxnSp>
        <p:nvCxnSpPr>
          <p:cNvPr id="6" name="Straight Connector 5"/>
          <p:cNvCxnSpPr/>
          <p:nvPr/>
        </p:nvCxnSpPr>
        <p:spPr>
          <a:xfrm flipH="1">
            <a:off x="6517425" y="1113432"/>
            <a:ext cx="25758" cy="2137893"/>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3"/>
          <a:stretch>
            <a:fillRect/>
          </a:stretch>
        </p:blipFill>
        <p:spPr>
          <a:xfrm>
            <a:off x="1094100" y="3969681"/>
            <a:ext cx="7729081" cy="1983041"/>
          </a:xfrm>
          <a:prstGeom prst="rect">
            <a:avLst/>
          </a:prstGeom>
        </p:spPr>
      </p:pic>
      <p:sp>
        <p:nvSpPr>
          <p:cNvPr id="5" name="TextBox 4"/>
          <p:cNvSpPr txBox="1"/>
          <p:nvPr/>
        </p:nvSpPr>
        <p:spPr>
          <a:xfrm>
            <a:off x="888999" y="282435"/>
            <a:ext cx="8356601" cy="830997"/>
          </a:xfrm>
          <a:prstGeom prst="rect">
            <a:avLst/>
          </a:prstGeom>
          <a:noFill/>
        </p:spPr>
        <p:txBody>
          <a:bodyPr wrap="square" rtlCol="0">
            <a:spAutoFit/>
          </a:bodyPr>
          <a:lstStyle/>
          <a:p>
            <a:r>
              <a:rPr lang="en-US" sz="2400" dirty="0" smtClean="0"/>
              <a:t>If we reduced the augmented matrix to reduce echelon form we have</a:t>
            </a:r>
            <a:endParaRPr lang="en-AU" sz="2400" dirty="0"/>
          </a:p>
        </p:txBody>
      </p:sp>
    </p:spTree>
    <p:extLst>
      <p:ext uri="{BB962C8B-B14F-4D97-AF65-F5344CB8AC3E}">
        <p14:creationId xmlns:p14="http://schemas.microsoft.com/office/powerpoint/2010/main" val="3140090298"/>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58655</TotalTime>
  <Words>1011</Words>
  <Application>Microsoft Office PowerPoint</Application>
  <PresentationFormat>Widescreen</PresentationFormat>
  <Paragraphs>514</Paragraphs>
  <Slides>337</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337</vt:i4>
      </vt:variant>
    </vt:vector>
  </HeadingPairs>
  <TitlesOfParts>
    <vt:vector size="346" baseType="lpstr">
      <vt:lpstr>Arial</vt:lpstr>
      <vt:lpstr>Calibri</vt:lpstr>
      <vt:lpstr>Calibri Light</vt:lpstr>
      <vt:lpstr>Cambria Math</vt:lpstr>
      <vt:lpstr>Garamond</vt:lpstr>
      <vt:lpstr>Tiger</vt:lpstr>
      <vt:lpstr>Times New Roman</vt:lpstr>
      <vt:lpstr>Retrospect</vt:lpstr>
      <vt:lpstr>Organic</vt:lpstr>
      <vt:lpstr>MT104-Linear Algebra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Osama Sohrab</dc:creator>
  <cp:lastModifiedBy>Osama Sohrab</cp:lastModifiedBy>
  <cp:revision>1311</cp:revision>
  <dcterms:created xsi:type="dcterms:W3CDTF">2017-11-23T06:01:10Z</dcterms:created>
  <dcterms:modified xsi:type="dcterms:W3CDTF">2019-12-05T04:45:05Z</dcterms:modified>
</cp:coreProperties>
</file>